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1" r:id="rId3"/>
    <p:sldId id="259" r:id="rId4"/>
    <p:sldId id="260" r:id="rId5"/>
    <p:sldId id="257" r:id="rId6"/>
    <p:sldId id="258" r:id="rId7"/>
    <p:sldId id="262" r:id="rId8"/>
    <p:sldId id="264" r:id="rId9"/>
  </p:sldIdLst>
  <p:sldSz cx="9144000" cy="6858000" type="screen4x3"/>
  <p:notesSz cx="10234613" cy="70993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タイトルなしのセクション" id="{B2C67CE4-F784-4FA1-8417-2BF7461CC9DD}">
          <p14:sldIdLst>
            <p14:sldId id="256"/>
            <p14:sldId id="261"/>
            <p14:sldId id="259"/>
            <p14:sldId id="260"/>
            <p14:sldId id="257"/>
            <p14:sldId id="258"/>
            <p14:sldId id="262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BA3E85"/>
    <a:srgbClr val="0000FF"/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1EBBBCC-DAD2-459C-BE2E-F6DE35CF9A28}" styleName="濃色スタイル 2 - アクセント 3/アクセント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濃色スタイル 2 - アクセント 5/アクセント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08FB837D-C827-4EFA-A057-4D05807E0F7C}" styleName="テーマ スタイル 1 - アクセント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8B1032C-EA38-4F05-BA0D-38AFFFC7BED3}" styleName="淡色スタイル 3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淡色スタイル 3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テーマ スタイル 1 - アクセント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中間スタイル 4 - アクセント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9" autoAdjust="0"/>
    <p:restoredTop sz="94595" autoAdjust="0"/>
  </p:normalViewPr>
  <p:slideViewPr>
    <p:cSldViewPr>
      <p:cViewPr varScale="1">
        <p:scale>
          <a:sx n="92" d="100"/>
          <a:sy n="92" d="100"/>
        </p:scale>
        <p:origin x="-270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6C498B-E2F9-46DB-9DD9-38EEC4A497DE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85617C68-846D-4FE6-B1CB-CF9F49F082B2}">
      <dgm:prSet phldrT="[テキスト]" custT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ja-JP" altLang="en-US" sz="1800" dirty="0" smtClean="0"/>
            <a:t>宇都宮大学</a:t>
          </a:r>
          <a:endParaRPr lang="ja-JP" altLang="en-US" sz="1800" dirty="0"/>
        </a:p>
      </dgm:t>
    </dgm:pt>
    <dgm:pt modelId="{EFB3CF41-1415-4AD6-B5E8-F5535A36A036}" type="parTrans" cxnId="{EE803D99-2A4E-4359-9EDA-4D7BF41A98B6}">
      <dgm:prSet/>
      <dgm:spPr/>
      <dgm:t>
        <a:bodyPr/>
        <a:lstStyle/>
        <a:p>
          <a:endParaRPr lang="ja-JP" altLang="en-US" sz="2800"/>
        </a:p>
      </dgm:t>
    </dgm:pt>
    <dgm:pt modelId="{4CA368A8-9292-49D3-92E6-E3451701D923}" type="sibTrans" cxnId="{EE803D99-2A4E-4359-9EDA-4D7BF41A98B6}">
      <dgm:prSet/>
      <dgm:spPr/>
      <dgm:t>
        <a:bodyPr/>
        <a:lstStyle/>
        <a:p>
          <a:endParaRPr lang="ja-JP" altLang="en-US" sz="2800"/>
        </a:p>
      </dgm:t>
    </dgm:pt>
    <dgm:pt modelId="{BCAD780C-C488-4ADE-B104-72CA97C69DF8}">
      <dgm:prSet phldrT="[テキスト]" custT="1"/>
      <dgm:spPr>
        <a:solidFill>
          <a:srgbClr val="BA3E85"/>
        </a:solidFill>
      </dgm:spPr>
      <dgm:t>
        <a:bodyPr/>
        <a:lstStyle/>
        <a:p>
          <a:r>
            <a:rPr lang="ja-JP" altLang="en-US" sz="1800" dirty="0" smtClean="0"/>
            <a:t>教育学部</a:t>
          </a:r>
          <a:endParaRPr lang="ja-JP" altLang="en-US" sz="1800" dirty="0"/>
        </a:p>
      </dgm:t>
    </dgm:pt>
    <dgm:pt modelId="{2B48A947-20DA-4BA6-AE32-276BC8292C89}" type="parTrans" cxnId="{7F34E270-14FF-4B47-AFE2-F6125E7C7F64}">
      <dgm:prSet custT="1"/>
      <dgm:spPr/>
      <dgm:t>
        <a:bodyPr/>
        <a:lstStyle/>
        <a:p>
          <a:endParaRPr lang="ja-JP" altLang="en-US" sz="800"/>
        </a:p>
      </dgm:t>
    </dgm:pt>
    <dgm:pt modelId="{25005153-5F15-4471-BB00-C7A6BE03C8F5}" type="sibTrans" cxnId="{7F34E270-14FF-4B47-AFE2-F6125E7C7F64}">
      <dgm:prSet/>
      <dgm:spPr/>
      <dgm:t>
        <a:bodyPr/>
        <a:lstStyle/>
        <a:p>
          <a:endParaRPr lang="ja-JP" altLang="en-US" sz="2800"/>
        </a:p>
      </dgm:t>
    </dgm:pt>
    <dgm:pt modelId="{742FE78D-C011-4D90-96C3-469CAC22FFD1}">
      <dgm:prSet phldrT="[テキスト]" custT="1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ja-JP" altLang="en-US" sz="1800" dirty="0" smtClean="0"/>
            <a:t>国際学部</a:t>
          </a:r>
          <a:endParaRPr lang="ja-JP" altLang="en-US" sz="1800" dirty="0"/>
        </a:p>
      </dgm:t>
    </dgm:pt>
    <dgm:pt modelId="{09CB9DF2-6A43-4527-BFB9-3678FEE56D8D}" type="parTrans" cxnId="{B56995DD-D9D4-4F01-9042-B7D88CC0D629}">
      <dgm:prSet custT="1"/>
      <dgm:spPr/>
      <dgm:t>
        <a:bodyPr/>
        <a:lstStyle/>
        <a:p>
          <a:endParaRPr lang="ja-JP" altLang="en-US" sz="800"/>
        </a:p>
      </dgm:t>
    </dgm:pt>
    <dgm:pt modelId="{EB9291EE-2F12-45E7-A37F-79974F071483}" type="sibTrans" cxnId="{B56995DD-D9D4-4F01-9042-B7D88CC0D629}">
      <dgm:prSet/>
      <dgm:spPr/>
      <dgm:t>
        <a:bodyPr/>
        <a:lstStyle/>
        <a:p>
          <a:endParaRPr lang="ja-JP" altLang="en-US" sz="2800"/>
        </a:p>
      </dgm:t>
    </dgm:pt>
    <dgm:pt modelId="{D06AE7B7-86A2-4031-8316-2D52EAEB38DB}">
      <dgm:prSet custT="1">
        <dgm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ja-JP" altLang="en-US" sz="1800" dirty="0" smtClean="0"/>
            <a:t>農学部</a:t>
          </a:r>
          <a:endParaRPr lang="ja-JP" altLang="en-US" sz="1800" dirty="0"/>
        </a:p>
      </dgm:t>
    </dgm:pt>
    <dgm:pt modelId="{E91D34FD-08BA-4D42-88CA-9EC343F99E65}" type="parTrans" cxnId="{06874673-BFD6-421C-AA9B-C88DF7CF6DF3}">
      <dgm:prSet custT="1"/>
      <dgm:spPr/>
      <dgm:t>
        <a:bodyPr/>
        <a:lstStyle/>
        <a:p>
          <a:endParaRPr lang="ja-JP" altLang="en-US" sz="800"/>
        </a:p>
      </dgm:t>
    </dgm:pt>
    <dgm:pt modelId="{4079BC6D-FD2D-42AA-93D7-04839166AAB3}" type="sibTrans" cxnId="{06874673-BFD6-421C-AA9B-C88DF7CF6DF3}">
      <dgm:prSet/>
      <dgm:spPr/>
      <dgm:t>
        <a:bodyPr/>
        <a:lstStyle/>
        <a:p>
          <a:endParaRPr lang="ja-JP" altLang="en-US" sz="2800"/>
        </a:p>
      </dgm:t>
    </dgm:pt>
    <dgm:pt modelId="{69417402-3300-4145-B70B-4F3EECAFE784}">
      <dgm:prSet custT="1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ja-JP" altLang="en-US" sz="1800" dirty="0" smtClean="0"/>
            <a:t>工学部</a:t>
          </a:r>
          <a:endParaRPr lang="ja-JP" altLang="en-US" sz="1800" dirty="0"/>
        </a:p>
      </dgm:t>
    </dgm:pt>
    <dgm:pt modelId="{9BEAB21D-9688-4C0D-9B3B-B0DFA56C8E2D}" type="parTrans" cxnId="{43486D3E-D701-486A-A68D-310F61B19D78}">
      <dgm:prSet custT="1"/>
      <dgm:spPr/>
      <dgm:t>
        <a:bodyPr/>
        <a:lstStyle/>
        <a:p>
          <a:endParaRPr lang="ja-JP" altLang="en-US" sz="800"/>
        </a:p>
      </dgm:t>
    </dgm:pt>
    <dgm:pt modelId="{238582FA-990D-43F7-869F-EE42EC4FB748}" type="sibTrans" cxnId="{43486D3E-D701-486A-A68D-310F61B19D78}">
      <dgm:prSet/>
      <dgm:spPr/>
      <dgm:t>
        <a:bodyPr/>
        <a:lstStyle/>
        <a:p>
          <a:endParaRPr lang="ja-JP" altLang="en-US" sz="2800"/>
        </a:p>
      </dgm:t>
    </dgm:pt>
    <dgm:pt modelId="{2C871AAB-389D-4968-8B15-20E713FD9090}">
      <dgm:prSet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kumimoji="1" lang="ja-JP" altLang="en-US" sz="1800" dirty="0" smtClean="0"/>
            <a:t>機械システム工学科</a:t>
          </a:r>
          <a:endParaRPr kumimoji="1" lang="en-US" altLang="ja-JP" sz="1800" dirty="0" smtClean="0"/>
        </a:p>
        <a:p>
          <a:r>
            <a:rPr kumimoji="1" lang="ja-JP" altLang="en-US" sz="1800" dirty="0" smtClean="0"/>
            <a:t>（機械知能工学専攻）</a:t>
          </a:r>
          <a:endParaRPr kumimoji="1" lang="ja-JP" altLang="en-US" sz="1800" dirty="0"/>
        </a:p>
      </dgm:t>
    </dgm:pt>
    <dgm:pt modelId="{88AF30DD-D9A0-4667-99EE-64C97359F44A}" type="parTrans" cxnId="{6350CFA9-3E0E-4B45-A21E-969D7DB72BF6}">
      <dgm:prSet custT="1"/>
      <dgm:spPr/>
      <dgm:t>
        <a:bodyPr/>
        <a:lstStyle/>
        <a:p>
          <a:endParaRPr kumimoji="1" lang="ja-JP" altLang="en-US" sz="900"/>
        </a:p>
      </dgm:t>
    </dgm:pt>
    <dgm:pt modelId="{05642539-F8C7-44D2-AB1E-89E214111FAD}" type="sibTrans" cxnId="{6350CFA9-3E0E-4B45-A21E-969D7DB72BF6}">
      <dgm:prSet/>
      <dgm:spPr/>
      <dgm:t>
        <a:bodyPr/>
        <a:lstStyle/>
        <a:p>
          <a:endParaRPr kumimoji="1" lang="ja-JP" altLang="en-US" sz="2800"/>
        </a:p>
      </dgm:t>
    </dgm:pt>
    <dgm:pt modelId="{D8D3B298-DBA5-488F-AC1F-27743E32AAC6}">
      <dgm:prSet custT="1"/>
      <dgm:spPr/>
      <dgm:t>
        <a:bodyPr/>
        <a:lstStyle/>
        <a:p>
          <a:r>
            <a:rPr kumimoji="1" lang="ja-JP" altLang="en-US" sz="1800" dirty="0" smtClean="0"/>
            <a:t>電気電子工学科</a:t>
          </a:r>
          <a:endParaRPr kumimoji="1" lang="ja-JP" altLang="en-US" sz="1800" dirty="0"/>
        </a:p>
      </dgm:t>
    </dgm:pt>
    <dgm:pt modelId="{A9773CA6-EB8F-4D2D-AEF4-C4E02A94E479}" type="parTrans" cxnId="{2F2AF524-E050-452B-A067-8BE463C68619}">
      <dgm:prSet custT="1"/>
      <dgm:spPr/>
      <dgm:t>
        <a:bodyPr/>
        <a:lstStyle/>
        <a:p>
          <a:endParaRPr kumimoji="1" lang="ja-JP" altLang="en-US" sz="800"/>
        </a:p>
      </dgm:t>
    </dgm:pt>
    <dgm:pt modelId="{5056CD16-9F1B-4FFE-A163-B2BEBCF02884}" type="sibTrans" cxnId="{2F2AF524-E050-452B-A067-8BE463C68619}">
      <dgm:prSet/>
      <dgm:spPr/>
      <dgm:t>
        <a:bodyPr/>
        <a:lstStyle/>
        <a:p>
          <a:endParaRPr kumimoji="1" lang="ja-JP" altLang="en-US" sz="2800"/>
        </a:p>
      </dgm:t>
    </dgm:pt>
    <dgm:pt modelId="{B1234ED7-1404-4727-9294-1908C6CE94C6}">
      <dgm:prSet custT="1"/>
      <dgm:spPr/>
      <dgm:t>
        <a:bodyPr/>
        <a:lstStyle/>
        <a:p>
          <a:r>
            <a:rPr kumimoji="1" lang="ja-JP" altLang="en-US" sz="1800" dirty="0" smtClean="0"/>
            <a:t>応用化学科</a:t>
          </a:r>
          <a:endParaRPr kumimoji="1" lang="ja-JP" altLang="en-US" sz="1800" dirty="0"/>
        </a:p>
      </dgm:t>
    </dgm:pt>
    <dgm:pt modelId="{6CC49B62-7BC3-49E0-9E0F-7282A8E6A370}" type="parTrans" cxnId="{454D95B2-9ADB-46D4-9E5B-17A908FDF6D1}">
      <dgm:prSet custT="1"/>
      <dgm:spPr/>
      <dgm:t>
        <a:bodyPr/>
        <a:lstStyle/>
        <a:p>
          <a:endParaRPr kumimoji="1" lang="ja-JP" altLang="en-US" sz="800"/>
        </a:p>
      </dgm:t>
    </dgm:pt>
    <dgm:pt modelId="{59516646-A26C-45EF-8B33-112FE984AF5A}" type="sibTrans" cxnId="{454D95B2-9ADB-46D4-9E5B-17A908FDF6D1}">
      <dgm:prSet/>
      <dgm:spPr/>
      <dgm:t>
        <a:bodyPr/>
        <a:lstStyle/>
        <a:p>
          <a:endParaRPr kumimoji="1" lang="ja-JP" altLang="en-US" sz="2800"/>
        </a:p>
      </dgm:t>
    </dgm:pt>
    <dgm:pt modelId="{EE8AA633-4BA2-4334-9057-27A9ACE81EE9}">
      <dgm:prSet custT="1"/>
      <dgm:spPr/>
      <dgm:t>
        <a:bodyPr/>
        <a:lstStyle/>
        <a:p>
          <a:r>
            <a:rPr kumimoji="1" lang="ja-JP" altLang="en-US" sz="1800" dirty="0" smtClean="0"/>
            <a:t>建設学科</a:t>
          </a:r>
          <a:endParaRPr kumimoji="1" lang="ja-JP" altLang="en-US" sz="1800" dirty="0"/>
        </a:p>
      </dgm:t>
    </dgm:pt>
    <dgm:pt modelId="{E4E9C6B7-2298-4159-814C-DD4EEB2430A1}" type="parTrans" cxnId="{C35681F9-D144-40D7-81A4-45CB88CEB8C1}">
      <dgm:prSet custT="1"/>
      <dgm:spPr/>
      <dgm:t>
        <a:bodyPr/>
        <a:lstStyle/>
        <a:p>
          <a:endParaRPr kumimoji="1" lang="ja-JP" altLang="en-US" sz="800"/>
        </a:p>
      </dgm:t>
    </dgm:pt>
    <dgm:pt modelId="{FBE61020-6670-4E7F-8BF4-3D8AD133B98D}" type="sibTrans" cxnId="{C35681F9-D144-40D7-81A4-45CB88CEB8C1}">
      <dgm:prSet/>
      <dgm:spPr/>
      <dgm:t>
        <a:bodyPr/>
        <a:lstStyle/>
        <a:p>
          <a:endParaRPr kumimoji="1" lang="ja-JP" altLang="en-US" sz="2800"/>
        </a:p>
      </dgm:t>
    </dgm:pt>
    <dgm:pt modelId="{D0D36DD9-B18D-49CE-9697-BBD5252EAE28}">
      <dgm:prSet custT="1"/>
      <dgm:spPr/>
      <dgm:t>
        <a:bodyPr/>
        <a:lstStyle/>
        <a:p>
          <a:r>
            <a:rPr kumimoji="1" lang="ja-JP" altLang="en-US" sz="1800" dirty="0" smtClean="0"/>
            <a:t>情報工学科</a:t>
          </a:r>
          <a:endParaRPr kumimoji="1" lang="ja-JP" altLang="en-US" sz="1800" dirty="0"/>
        </a:p>
      </dgm:t>
    </dgm:pt>
    <dgm:pt modelId="{E101CF4D-BCFB-4BD0-B892-F77C3973DD22}" type="parTrans" cxnId="{FD07939D-E82D-4889-95C6-16CE947B889A}">
      <dgm:prSet custT="1"/>
      <dgm:spPr/>
      <dgm:t>
        <a:bodyPr/>
        <a:lstStyle/>
        <a:p>
          <a:endParaRPr kumimoji="1" lang="ja-JP" altLang="en-US" sz="900"/>
        </a:p>
      </dgm:t>
    </dgm:pt>
    <dgm:pt modelId="{500CADAF-290E-4744-A262-EB39DBE2629D}" type="sibTrans" cxnId="{FD07939D-E82D-4889-95C6-16CE947B889A}">
      <dgm:prSet/>
      <dgm:spPr/>
      <dgm:t>
        <a:bodyPr/>
        <a:lstStyle/>
        <a:p>
          <a:endParaRPr kumimoji="1" lang="ja-JP" altLang="en-US" sz="2800"/>
        </a:p>
      </dgm:t>
    </dgm:pt>
    <dgm:pt modelId="{DB04C7CE-8E34-4360-BDD0-412B22CC264F}">
      <dgm:prSet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 w="19050">
          <a:solidFill>
            <a:schemeClr val="accent6"/>
          </a:solidFill>
        </a:ln>
      </dgm:spPr>
      <dgm:t>
        <a:bodyPr/>
        <a:lstStyle/>
        <a:p>
          <a:r>
            <a:rPr kumimoji="1" lang="ja-JP" altLang="en-US" sz="1800" b="1" dirty="0" smtClean="0"/>
            <a:t>吉田研究室</a:t>
          </a:r>
          <a:endParaRPr kumimoji="1" lang="en-US" altLang="ja-JP" sz="1800" b="1" dirty="0" smtClean="0"/>
        </a:p>
        <a:p>
          <a:r>
            <a:rPr kumimoji="1" lang="ja-JP" altLang="en-US" sz="1800" b="1" dirty="0" smtClean="0"/>
            <a:t>（機械力学）</a:t>
          </a:r>
          <a:endParaRPr kumimoji="1" lang="ja-JP" altLang="en-US" sz="1800" b="1" dirty="0"/>
        </a:p>
      </dgm:t>
    </dgm:pt>
    <dgm:pt modelId="{49331041-DAEB-4265-B433-B86B4FD3BE2E}" type="parTrans" cxnId="{8F347810-A585-459B-9C05-9F9478F745B0}">
      <dgm:prSet custT="1"/>
      <dgm:spPr/>
      <dgm:t>
        <a:bodyPr/>
        <a:lstStyle/>
        <a:p>
          <a:endParaRPr kumimoji="1" lang="ja-JP" altLang="en-US" sz="800"/>
        </a:p>
      </dgm:t>
    </dgm:pt>
    <dgm:pt modelId="{B881A7CA-EBE6-49DB-B62C-D7BE07A482AF}" type="sibTrans" cxnId="{8F347810-A585-459B-9C05-9F9478F745B0}">
      <dgm:prSet/>
      <dgm:spPr/>
      <dgm:t>
        <a:bodyPr/>
        <a:lstStyle/>
        <a:p>
          <a:endParaRPr kumimoji="1" lang="ja-JP" altLang="en-US" sz="2800"/>
        </a:p>
      </dgm:t>
    </dgm:pt>
    <dgm:pt modelId="{512DC903-32FF-49BF-8189-45BA693C83D5}">
      <dgm:prSet custT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kumimoji="1" lang="ja-JP" altLang="en-US" sz="1800" dirty="0" smtClean="0">
              <a:solidFill>
                <a:schemeClr val="bg1"/>
              </a:solidFill>
            </a:rPr>
            <a:t>熱</a:t>
          </a:r>
          <a:endParaRPr kumimoji="1" lang="en-US" altLang="ja-JP" sz="1800" dirty="0" smtClean="0">
            <a:solidFill>
              <a:schemeClr val="bg1"/>
            </a:solidFill>
          </a:endParaRPr>
        </a:p>
        <a:p>
          <a:r>
            <a:rPr kumimoji="1" lang="ja-JP" altLang="en-US" sz="1800" dirty="0" smtClean="0">
              <a:solidFill>
                <a:schemeClr val="bg1"/>
              </a:solidFill>
            </a:rPr>
            <a:t>流体</a:t>
          </a:r>
          <a:endParaRPr kumimoji="1" lang="en-US" altLang="ja-JP" sz="1800" dirty="0" smtClean="0">
            <a:solidFill>
              <a:schemeClr val="bg1"/>
            </a:solidFill>
          </a:endParaRPr>
        </a:p>
        <a:p>
          <a:r>
            <a:rPr kumimoji="1" lang="ja-JP" altLang="en-US" sz="1800" dirty="0" smtClean="0">
              <a:solidFill>
                <a:schemeClr val="bg1"/>
              </a:solidFill>
            </a:rPr>
            <a:t>材料</a:t>
          </a:r>
          <a:endParaRPr kumimoji="1" lang="en-US" altLang="ja-JP" sz="1800" dirty="0" smtClean="0">
            <a:solidFill>
              <a:schemeClr val="bg1"/>
            </a:solidFill>
          </a:endParaRPr>
        </a:p>
        <a:p>
          <a:r>
            <a:rPr kumimoji="1" lang="ja-JP" altLang="en-US" sz="1800" dirty="0" smtClean="0">
              <a:solidFill>
                <a:schemeClr val="bg1"/>
              </a:solidFill>
            </a:rPr>
            <a:t>機械要素</a:t>
          </a:r>
          <a:endParaRPr kumimoji="1" lang="en-US" altLang="ja-JP" sz="1800" dirty="0" smtClean="0">
            <a:solidFill>
              <a:schemeClr val="bg1"/>
            </a:solidFill>
          </a:endParaRPr>
        </a:p>
        <a:p>
          <a:r>
            <a:rPr kumimoji="1" lang="ja-JP" altLang="en-US" sz="1800" dirty="0" smtClean="0">
              <a:solidFill>
                <a:schemeClr val="bg1"/>
              </a:solidFill>
            </a:rPr>
            <a:t>加工</a:t>
          </a:r>
          <a:endParaRPr kumimoji="1" lang="en-US" altLang="ja-JP" sz="1800" dirty="0" smtClean="0">
            <a:solidFill>
              <a:schemeClr val="bg1"/>
            </a:solidFill>
          </a:endParaRPr>
        </a:p>
        <a:p>
          <a:r>
            <a:rPr kumimoji="1" lang="ja-JP" altLang="en-US" sz="1800" dirty="0" smtClean="0">
              <a:solidFill>
                <a:schemeClr val="bg1"/>
              </a:solidFill>
            </a:rPr>
            <a:t>ロボット</a:t>
          </a:r>
          <a:endParaRPr kumimoji="1" lang="en-US" altLang="ja-JP" sz="1800" dirty="0" smtClean="0">
            <a:solidFill>
              <a:schemeClr val="bg1"/>
            </a:solidFill>
          </a:endParaRPr>
        </a:p>
        <a:p>
          <a:r>
            <a:rPr kumimoji="1" lang="ja-JP" altLang="en-US" sz="1800" dirty="0" smtClean="0">
              <a:solidFill>
                <a:schemeClr val="bg1"/>
              </a:solidFill>
            </a:rPr>
            <a:t>バイオ</a:t>
          </a:r>
          <a:r>
            <a:rPr kumimoji="1" lang="en-US" altLang="ja-JP" sz="1800" dirty="0" err="1" smtClean="0">
              <a:solidFill>
                <a:schemeClr val="bg1"/>
              </a:solidFill>
            </a:rPr>
            <a:t>etc</a:t>
          </a:r>
          <a:endParaRPr kumimoji="1" lang="ja-JP" altLang="en-US" sz="1800" dirty="0">
            <a:solidFill>
              <a:schemeClr val="bg1"/>
            </a:solidFill>
          </a:endParaRPr>
        </a:p>
      </dgm:t>
    </dgm:pt>
    <dgm:pt modelId="{EC783C4A-045F-42A0-A5A6-DAC2D35F755F}" type="parTrans" cxnId="{7EAA19ED-DC5F-4E93-A369-CB5ADBFF4595}">
      <dgm:prSet custT="1"/>
      <dgm:spPr/>
      <dgm:t>
        <a:bodyPr/>
        <a:lstStyle/>
        <a:p>
          <a:endParaRPr kumimoji="1" lang="ja-JP" altLang="en-US" sz="800"/>
        </a:p>
      </dgm:t>
    </dgm:pt>
    <dgm:pt modelId="{D7AC601B-9B42-4C19-AC80-BD6FBD0CFFD8}" type="sibTrans" cxnId="{7EAA19ED-DC5F-4E93-A369-CB5ADBFF4595}">
      <dgm:prSet/>
      <dgm:spPr/>
      <dgm:t>
        <a:bodyPr/>
        <a:lstStyle/>
        <a:p>
          <a:endParaRPr kumimoji="1" lang="ja-JP" altLang="en-US" sz="2800"/>
        </a:p>
      </dgm:t>
    </dgm:pt>
    <dgm:pt modelId="{F873B50B-3CE4-4E92-82BB-306AD7CC3B05}" type="pres">
      <dgm:prSet presAssocID="{516C498B-E2F9-46DB-9DD9-38EEC4A497DE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kumimoji="1" lang="ja-JP" altLang="en-US"/>
        </a:p>
      </dgm:t>
    </dgm:pt>
    <dgm:pt modelId="{A1BF0B8C-1532-43B0-9D50-5A1682A0133F}" type="pres">
      <dgm:prSet presAssocID="{85617C68-846D-4FE6-B1CB-CF9F49F082B2}" presName="root1" presStyleCnt="0"/>
      <dgm:spPr/>
      <dgm:t>
        <a:bodyPr/>
        <a:lstStyle/>
        <a:p>
          <a:endParaRPr kumimoji="1" lang="ja-JP" altLang="en-US"/>
        </a:p>
      </dgm:t>
    </dgm:pt>
    <dgm:pt modelId="{FB8DA8AA-EA88-4ABB-A2C0-A8A6EB6230E7}" type="pres">
      <dgm:prSet presAssocID="{85617C68-846D-4FE6-B1CB-CF9F49F082B2}" presName="LevelOneTextNode" presStyleLbl="node0" presStyleIdx="0" presStyleCnt="1" custLinFactNeighborY="-93098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EE53D449-E6EC-47A7-AF6E-C89DBC6AAD6D}" type="pres">
      <dgm:prSet presAssocID="{85617C68-846D-4FE6-B1CB-CF9F49F082B2}" presName="level2hierChild" presStyleCnt="0"/>
      <dgm:spPr/>
      <dgm:t>
        <a:bodyPr/>
        <a:lstStyle/>
        <a:p>
          <a:endParaRPr kumimoji="1" lang="ja-JP" altLang="en-US"/>
        </a:p>
      </dgm:t>
    </dgm:pt>
    <dgm:pt modelId="{26292445-C907-4DCC-A03E-E48F73B4D023}" type="pres">
      <dgm:prSet presAssocID="{2B48A947-20DA-4BA6-AE32-276BC8292C89}" presName="conn2-1" presStyleLbl="parChTrans1D2" presStyleIdx="0" presStyleCnt="4"/>
      <dgm:spPr/>
      <dgm:t>
        <a:bodyPr/>
        <a:lstStyle/>
        <a:p>
          <a:endParaRPr kumimoji="1" lang="ja-JP" altLang="en-US"/>
        </a:p>
      </dgm:t>
    </dgm:pt>
    <dgm:pt modelId="{DB84FBA0-97BB-452E-900E-C795E3ABD434}" type="pres">
      <dgm:prSet presAssocID="{2B48A947-20DA-4BA6-AE32-276BC8292C89}" presName="connTx" presStyleLbl="parChTrans1D2" presStyleIdx="0" presStyleCnt="4"/>
      <dgm:spPr/>
      <dgm:t>
        <a:bodyPr/>
        <a:lstStyle/>
        <a:p>
          <a:endParaRPr kumimoji="1" lang="ja-JP" altLang="en-US"/>
        </a:p>
      </dgm:t>
    </dgm:pt>
    <dgm:pt modelId="{CEFF16EB-375C-411F-B4C5-E046A50D9CD5}" type="pres">
      <dgm:prSet presAssocID="{BCAD780C-C488-4ADE-B104-72CA97C69DF8}" presName="root2" presStyleCnt="0"/>
      <dgm:spPr/>
      <dgm:t>
        <a:bodyPr/>
        <a:lstStyle/>
        <a:p>
          <a:endParaRPr kumimoji="1" lang="ja-JP" altLang="en-US"/>
        </a:p>
      </dgm:t>
    </dgm:pt>
    <dgm:pt modelId="{A42ECCA5-8290-4A28-BB42-AE87D36880EB}" type="pres">
      <dgm:prSet presAssocID="{BCAD780C-C488-4ADE-B104-72CA97C69DF8}" presName="LevelTwoTextNode" presStyleLbl="node2" presStyleIdx="0" presStyleCnt="4" custLinFactNeighborY="-93098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DE78E8DB-CB79-4578-A03F-F0391806DEFB}" type="pres">
      <dgm:prSet presAssocID="{BCAD780C-C488-4ADE-B104-72CA97C69DF8}" presName="level3hierChild" presStyleCnt="0"/>
      <dgm:spPr/>
      <dgm:t>
        <a:bodyPr/>
        <a:lstStyle/>
        <a:p>
          <a:endParaRPr kumimoji="1" lang="ja-JP" altLang="en-US"/>
        </a:p>
      </dgm:t>
    </dgm:pt>
    <dgm:pt modelId="{12598A85-C5FE-4A92-BEA2-9C1551E3AA53}" type="pres">
      <dgm:prSet presAssocID="{09CB9DF2-6A43-4527-BFB9-3678FEE56D8D}" presName="conn2-1" presStyleLbl="parChTrans1D2" presStyleIdx="1" presStyleCnt="4"/>
      <dgm:spPr/>
      <dgm:t>
        <a:bodyPr/>
        <a:lstStyle/>
        <a:p>
          <a:endParaRPr kumimoji="1" lang="ja-JP" altLang="en-US"/>
        </a:p>
      </dgm:t>
    </dgm:pt>
    <dgm:pt modelId="{CECD8A3D-B0BC-49AB-BFEF-A7ADFF408702}" type="pres">
      <dgm:prSet presAssocID="{09CB9DF2-6A43-4527-BFB9-3678FEE56D8D}" presName="connTx" presStyleLbl="parChTrans1D2" presStyleIdx="1" presStyleCnt="4"/>
      <dgm:spPr/>
      <dgm:t>
        <a:bodyPr/>
        <a:lstStyle/>
        <a:p>
          <a:endParaRPr kumimoji="1" lang="ja-JP" altLang="en-US"/>
        </a:p>
      </dgm:t>
    </dgm:pt>
    <dgm:pt modelId="{5BCBD1AA-84FD-47A2-A7B7-CB9221D2689D}" type="pres">
      <dgm:prSet presAssocID="{742FE78D-C011-4D90-96C3-469CAC22FFD1}" presName="root2" presStyleCnt="0"/>
      <dgm:spPr/>
      <dgm:t>
        <a:bodyPr/>
        <a:lstStyle/>
        <a:p>
          <a:endParaRPr kumimoji="1" lang="ja-JP" altLang="en-US"/>
        </a:p>
      </dgm:t>
    </dgm:pt>
    <dgm:pt modelId="{1109552D-8BFC-4B1F-B6FE-03CA057CDC35}" type="pres">
      <dgm:prSet presAssocID="{742FE78D-C011-4D90-96C3-469CAC22FFD1}" presName="LevelTwoTextNode" presStyleLbl="node2" presStyleIdx="1" presStyleCnt="4" custLinFactNeighborY="-93098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A4435C63-47F1-4A39-BB32-F8D77FEDC3BE}" type="pres">
      <dgm:prSet presAssocID="{742FE78D-C011-4D90-96C3-469CAC22FFD1}" presName="level3hierChild" presStyleCnt="0"/>
      <dgm:spPr/>
      <dgm:t>
        <a:bodyPr/>
        <a:lstStyle/>
        <a:p>
          <a:endParaRPr kumimoji="1" lang="ja-JP" altLang="en-US"/>
        </a:p>
      </dgm:t>
    </dgm:pt>
    <dgm:pt modelId="{0A6A4E36-6346-4A5A-B3CE-775B2EA6A313}" type="pres">
      <dgm:prSet presAssocID="{E91D34FD-08BA-4D42-88CA-9EC343F99E65}" presName="conn2-1" presStyleLbl="parChTrans1D2" presStyleIdx="2" presStyleCnt="4"/>
      <dgm:spPr/>
      <dgm:t>
        <a:bodyPr/>
        <a:lstStyle/>
        <a:p>
          <a:endParaRPr kumimoji="1" lang="ja-JP" altLang="en-US"/>
        </a:p>
      </dgm:t>
    </dgm:pt>
    <dgm:pt modelId="{109354C5-3D82-4BC6-9127-83CB6264836E}" type="pres">
      <dgm:prSet presAssocID="{E91D34FD-08BA-4D42-88CA-9EC343F99E65}" presName="connTx" presStyleLbl="parChTrans1D2" presStyleIdx="2" presStyleCnt="4"/>
      <dgm:spPr/>
      <dgm:t>
        <a:bodyPr/>
        <a:lstStyle/>
        <a:p>
          <a:endParaRPr kumimoji="1" lang="ja-JP" altLang="en-US"/>
        </a:p>
      </dgm:t>
    </dgm:pt>
    <dgm:pt modelId="{91D0D0B3-E5D2-4E4A-9BE3-7C96E5E37B27}" type="pres">
      <dgm:prSet presAssocID="{D06AE7B7-86A2-4031-8316-2D52EAEB38DB}" presName="root2" presStyleCnt="0"/>
      <dgm:spPr/>
      <dgm:t>
        <a:bodyPr/>
        <a:lstStyle/>
        <a:p>
          <a:endParaRPr kumimoji="1" lang="ja-JP" altLang="en-US"/>
        </a:p>
      </dgm:t>
    </dgm:pt>
    <dgm:pt modelId="{B65CF5D0-5200-49BF-BCD9-BC61FC803FE2}" type="pres">
      <dgm:prSet presAssocID="{D06AE7B7-86A2-4031-8316-2D52EAEB38DB}" presName="LevelTwoTextNode" presStyleLbl="node2" presStyleIdx="2" presStyleCnt="4" custLinFactNeighborY="-93098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DE92A4F7-CB6C-4B45-BC49-C587D0D5054B}" type="pres">
      <dgm:prSet presAssocID="{D06AE7B7-86A2-4031-8316-2D52EAEB38DB}" presName="level3hierChild" presStyleCnt="0"/>
      <dgm:spPr/>
      <dgm:t>
        <a:bodyPr/>
        <a:lstStyle/>
        <a:p>
          <a:endParaRPr kumimoji="1" lang="ja-JP" altLang="en-US"/>
        </a:p>
      </dgm:t>
    </dgm:pt>
    <dgm:pt modelId="{4471F9F2-8A49-44D0-86EC-9CF40F63C9E0}" type="pres">
      <dgm:prSet presAssocID="{9BEAB21D-9688-4C0D-9B3B-B0DFA56C8E2D}" presName="conn2-1" presStyleLbl="parChTrans1D2" presStyleIdx="3" presStyleCnt="4"/>
      <dgm:spPr/>
      <dgm:t>
        <a:bodyPr/>
        <a:lstStyle/>
        <a:p>
          <a:endParaRPr kumimoji="1" lang="ja-JP" altLang="en-US"/>
        </a:p>
      </dgm:t>
    </dgm:pt>
    <dgm:pt modelId="{F4D5F8BF-7E27-4715-A6D1-1A8B9BF6F006}" type="pres">
      <dgm:prSet presAssocID="{9BEAB21D-9688-4C0D-9B3B-B0DFA56C8E2D}" presName="connTx" presStyleLbl="parChTrans1D2" presStyleIdx="3" presStyleCnt="4"/>
      <dgm:spPr/>
      <dgm:t>
        <a:bodyPr/>
        <a:lstStyle/>
        <a:p>
          <a:endParaRPr kumimoji="1" lang="ja-JP" altLang="en-US"/>
        </a:p>
      </dgm:t>
    </dgm:pt>
    <dgm:pt modelId="{64703DFA-DB54-468E-980C-7947F4F11F78}" type="pres">
      <dgm:prSet presAssocID="{69417402-3300-4145-B70B-4F3EECAFE784}" presName="root2" presStyleCnt="0"/>
      <dgm:spPr/>
      <dgm:t>
        <a:bodyPr/>
        <a:lstStyle/>
        <a:p>
          <a:endParaRPr kumimoji="1" lang="ja-JP" altLang="en-US"/>
        </a:p>
      </dgm:t>
    </dgm:pt>
    <dgm:pt modelId="{65D396DC-44E5-4E1D-B197-51303C3283A9}" type="pres">
      <dgm:prSet presAssocID="{69417402-3300-4145-B70B-4F3EECAFE784}" presName="LevelTwoTextNode" presStyleLbl="node2" presStyleIdx="3" presStyleCnt="4" custLinFactNeighborY="-93098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EC430BE8-9286-4F0C-847B-C3BD102E879F}" type="pres">
      <dgm:prSet presAssocID="{69417402-3300-4145-B70B-4F3EECAFE784}" presName="level3hierChild" presStyleCnt="0"/>
      <dgm:spPr/>
      <dgm:t>
        <a:bodyPr/>
        <a:lstStyle/>
        <a:p>
          <a:endParaRPr kumimoji="1" lang="ja-JP" altLang="en-US"/>
        </a:p>
      </dgm:t>
    </dgm:pt>
    <dgm:pt modelId="{6B664A1D-307D-4EEC-A7C6-907C71F8F4FA}" type="pres">
      <dgm:prSet presAssocID="{88AF30DD-D9A0-4667-99EE-64C97359F44A}" presName="conn2-1" presStyleLbl="parChTrans1D3" presStyleIdx="0" presStyleCnt="5"/>
      <dgm:spPr/>
      <dgm:t>
        <a:bodyPr/>
        <a:lstStyle/>
        <a:p>
          <a:endParaRPr kumimoji="1" lang="ja-JP" altLang="en-US"/>
        </a:p>
      </dgm:t>
    </dgm:pt>
    <dgm:pt modelId="{6EDD8C0E-BD8E-45F7-AE96-71325DF60F53}" type="pres">
      <dgm:prSet presAssocID="{88AF30DD-D9A0-4667-99EE-64C97359F44A}" presName="connTx" presStyleLbl="parChTrans1D3" presStyleIdx="0" presStyleCnt="5"/>
      <dgm:spPr/>
      <dgm:t>
        <a:bodyPr/>
        <a:lstStyle/>
        <a:p>
          <a:endParaRPr kumimoji="1" lang="ja-JP" altLang="en-US"/>
        </a:p>
      </dgm:t>
    </dgm:pt>
    <dgm:pt modelId="{8ABBB554-C968-48FB-897E-CCDDDFD391F1}" type="pres">
      <dgm:prSet presAssocID="{2C871AAB-389D-4968-8B15-20E713FD9090}" presName="root2" presStyleCnt="0"/>
      <dgm:spPr/>
      <dgm:t>
        <a:bodyPr/>
        <a:lstStyle/>
        <a:p>
          <a:endParaRPr kumimoji="1" lang="ja-JP" altLang="en-US"/>
        </a:p>
      </dgm:t>
    </dgm:pt>
    <dgm:pt modelId="{0433228F-9593-4CE2-9B99-06B0B5B72CE0}" type="pres">
      <dgm:prSet presAssocID="{2C871AAB-389D-4968-8B15-20E713FD9090}" presName="LevelTwoTextNode" presStyleLbl="node3" presStyleIdx="0" presStyleCnt="5" custScaleX="184526" custScaleY="126947" custLinFactY="-24033" custLinFactNeighborY="-100000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343F8F4A-7F90-477C-802A-107A8EE5D24D}" type="pres">
      <dgm:prSet presAssocID="{2C871AAB-389D-4968-8B15-20E713FD9090}" presName="level3hierChild" presStyleCnt="0"/>
      <dgm:spPr/>
      <dgm:t>
        <a:bodyPr/>
        <a:lstStyle/>
        <a:p>
          <a:endParaRPr kumimoji="1" lang="ja-JP" altLang="en-US"/>
        </a:p>
      </dgm:t>
    </dgm:pt>
    <dgm:pt modelId="{50704281-1327-4D74-AAC7-3E85C870DD33}" type="pres">
      <dgm:prSet presAssocID="{49331041-DAEB-4265-B433-B86B4FD3BE2E}" presName="conn2-1" presStyleLbl="parChTrans1D4" presStyleIdx="0" presStyleCnt="2"/>
      <dgm:spPr/>
      <dgm:t>
        <a:bodyPr/>
        <a:lstStyle/>
        <a:p>
          <a:endParaRPr kumimoji="1" lang="ja-JP" altLang="en-US"/>
        </a:p>
      </dgm:t>
    </dgm:pt>
    <dgm:pt modelId="{C998A359-7B31-4BA3-BA5B-F92DE2E6583E}" type="pres">
      <dgm:prSet presAssocID="{49331041-DAEB-4265-B433-B86B4FD3BE2E}" presName="connTx" presStyleLbl="parChTrans1D4" presStyleIdx="0" presStyleCnt="2"/>
      <dgm:spPr/>
      <dgm:t>
        <a:bodyPr/>
        <a:lstStyle/>
        <a:p>
          <a:endParaRPr kumimoji="1" lang="ja-JP" altLang="en-US"/>
        </a:p>
      </dgm:t>
    </dgm:pt>
    <dgm:pt modelId="{9218BA75-73DC-43E5-8B77-B6834586D2D6}" type="pres">
      <dgm:prSet presAssocID="{DB04C7CE-8E34-4360-BDD0-412B22CC264F}" presName="root2" presStyleCnt="0"/>
      <dgm:spPr/>
      <dgm:t>
        <a:bodyPr/>
        <a:lstStyle/>
        <a:p>
          <a:endParaRPr kumimoji="1" lang="ja-JP" altLang="en-US"/>
        </a:p>
      </dgm:t>
    </dgm:pt>
    <dgm:pt modelId="{1FDC9306-66D4-41BF-952F-90CC9FAE9779}" type="pres">
      <dgm:prSet presAssocID="{DB04C7CE-8E34-4360-BDD0-412B22CC264F}" presName="LevelTwoTextNode" presStyleLbl="node4" presStyleIdx="0" presStyleCnt="2" custScaleX="112609" custScaleY="119419" custLinFactNeighborX="-1465" custLinFactNeighborY="53906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F0D955BE-1CB2-4C69-A8C7-00F2C2F4898F}" type="pres">
      <dgm:prSet presAssocID="{DB04C7CE-8E34-4360-BDD0-412B22CC264F}" presName="level3hierChild" presStyleCnt="0"/>
      <dgm:spPr/>
      <dgm:t>
        <a:bodyPr/>
        <a:lstStyle/>
        <a:p>
          <a:endParaRPr kumimoji="1" lang="ja-JP" altLang="en-US"/>
        </a:p>
      </dgm:t>
    </dgm:pt>
    <dgm:pt modelId="{148D9E4B-CFA3-4C61-8087-72772B752F32}" type="pres">
      <dgm:prSet presAssocID="{EC783C4A-045F-42A0-A5A6-DAC2D35F755F}" presName="conn2-1" presStyleLbl="parChTrans1D4" presStyleIdx="1" presStyleCnt="2"/>
      <dgm:spPr/>
      <dgm:t>
        <a:bodyPr/>
        <a:lstStyle/>
        <a:p>
          <a:endParaRPr kumimoji="1" lang="ja-JP" altLang="en-US"/>
        </a:p>
      </dgm:t>
    </dgm:pt>
    <dgm:pt modelId="{12C433FC-F447-460B-8130-3254B712E865}" type="pres">
      <dgm:prSet presAssocID="{EC783C4A-045F-42A0-A5A6-DAC2D35F755F}" presName="connTx" presStyleLbl="parChTrans1D4" presStyleIdx="1" presStyleCnt="2"/>
      <dgm:spPr/>
      <dgm:t>
        <a:bodyPr/>
        <a:lstStyle/>
        <a:p>
          <a:endParaRPr kumimoji="1" lang="ja-JP" altLang="en-US"/>
        </a:p>
      </dgm:t>
    </dgm:pt>
    <dgm:pt modelId="{3FB85789-7C11-4B5E-A18C-9D8B66EDFED4}" type="pres">
      <dgm:prSet presAssocID="{512DC903-32FF-49BF-8189-45BA693C83D5}" presName="root2" presStyleCnt="0"/>
      <dgm:spPr/>
      <dgm:t>
        <a:bodyPr/>
        <a:lstStyle/>
        <a:p>
          <a:endParaRPr kumimoji="1" lang="ja-JP" altLang="en-US"/>
        </a:p>
      </dgm:t>
    </dgm:pt>
    <dgm:pt modelId="{2A4CD375-4B5C-4ED9-BE7B-488D26CE1C56}" type="pres">
      <dgm:prSet presAssocID="{512DC903-32FF-49BF-8189-45BA693C83D5}" presName="LevelTwoTextNode" presStyleLbl="node4" presStyleIdx="1" presStyleCnt="2" custScaleY="466523" custLinFactNeighborX="5238" custLinFactNeighborY="84850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AEDE6558-0E3D-4A7F-A0CC-7FCF3FAC0869}" type="pres">
      <dgm:prSet presAssocID="{512DC903-32FF-49BF-8189-45BA693C83D5}" presName="level3hierChild" presStyleCnt="0"/>
      <dgm:spPr/>
      <dgm:t>
        <a:bodyPr/>
        <a:lstStyle/>
        <a:p>
          <a:endParaRPr kumimoji="1" lang="ja-JP" altLang="en-US"/>
        </a:p>
      </dgm:t>
    </dgm:pt>
    <dgm:pt modelId="{6352DFDB-B245-4EF5-A34A-BE29A6E59F44}" type="pres">
      <dgm:prSet presAssocID="{A9773CA6-EB8F-4D2D-AEF4-C4E02A94E479}" presName="conn2-1" presStyleLbl="parChTrans1D3" presStyleIdx="1" presStyleCnt="5"/>
      <dgm:spPr/>
      <dgm:t>
        <a:bodyPr/>
        <a:lstStyle/>
        <a:p>
          <a:endParaRPr kumimoji="1" lang="ja-JP" altLang="en-US"/>
        </a:p>
      </dgm:t>
    </dgm:pt>
    <dgm:pt modelId="{014D2158-177F-499D-B1CE-B0990AB5F023}" type="pres">
      <dgm:prSet presAssocID="{A9773CA6-EB8F-4D2D-AEF4-C4E02A94E479}" presName="connTx" presStyleLbl="parChTrans1D3" presStyleIdx="1" presStyleCnt="5"/>
      <dgm:spPr/>
      <dgm:t>
        <a:bodyPr/>
        <a:lstStyle/>
        <a:p>
          <a:endParaRPr kumimoji="1" lang="ja-JP" altLang="en-US"/>
        </a:p>
      </dgm:t>
    </dgm:pt>
    <dgm:pt modelId="{E2720100-8123-4616-BCB9-136A7725FB8E}" type="pres">
      <dgm:prSet presAssocID="{D8D3B298-DBA5-488F-AC1F-27743E32AAC6}" presName="root2" presStyleCnt="0"/>
      <dgm:spPr/>
      <dgm:t>
        <a:bodyPr/>
        <a:lstStyle/>
        <a:p>
          <a:endParaRPr kumimoji="1" lang="ja-JP" altLang="en-US"/>
        </a:p>
      </dgm:t>
    </dgm:pt>
    <dgm:pt modelId="{3DB3B643-8902-449F-9559-D14335B79635}" type="pres">
      <dgm:prSet presAssocID="{D8D3B298-DBA5-488F-AC1F-27743E32AAC6}" presName="LevelTwoTextNode" presStyleLbl="node3" presStyleIdx="1" presStyleCnt="5" custScaleX="184526" custLinFactNeighborY="-93098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3A5F8C5C-302E-4B09-8218-637CFA9626E1}" type="pres">
      <dgm:prSet presAssocID="{D8D3B298-DBA5-488F-AC1F-27743E32AAC6}" presName="level3hierChild" presStyleCnt="0"/>
      <dgm:spPr/>
      <dgm:t>
        <a:bodyPr/>
        <a:lstStyle/>
        <a:p>
          <a:endParaRPr kumimoji="1" lang="ja-JP" altLang="en-US"/>
        </a:p>
      </dgm:t>
    </dgm:pt>
    <dgm:pt modelId="{9DEBACF5-326C-43D7-B3D2-71EEB8D712C8}" type="pres">
      <dgm:prSet presAssocID="{6CC49B62-7BC3-49E0-9E0F-7282A8E6A370}" presName="conn2-1" presStyleLbl="parChTrans1D3" presStyleIdx="2" presStyleCnt="5"/>
      <dgm:spPr/>
      <dgm:t>
        <a:bodyPr/>
        <a:lstStyle/>
        <a:p>
          <a:endParaRPr kumimoji="1" lang="ja-JP" altLang="en-US"/>
        </a:p>
      </dgm:t>
    </dgm:pt>
    <dgm:pt modelId="{7F6F18A9-0D3C-4A4C-B99F-751934B18071}" type="pres">
      <dgm:prSet presAssocID="{6CC49B62-7BC3-49E0-9E0F-7282A8E6A370}" presName="connTx" presStyleLbl="parChTrans1D3" presStyleIdx="2" presStyleCnt="5"/>
      <dgm:spPr/>
      <dgm:t>
        <a:bodyPr/>
        <a:lstStyle/>
        <a:p>
          <a:endParaRPr kumimoji="1" lang="ja-JP" altLang="en-US"/>
        </a:p>
      </dgm:t>
    </dgm:pt>
    <dgm:pt modelId="{5DC4251A-1B27-4E8D-ACE6-37D6EDD2B116}" type="pres">
      <dgm:prSet presAssocID="{B1234ED7-1404-4727-9294-1908C6CE94C6}" presName="root2" presStyleCnt="0"/>
      <dgm:spPr/>
      <dgm:t>
        <a:bodyPr/>
        <a:lstStyle/>
        <a:p>
          <a:endParaRPr kumimoji="1" lang="ja-JP" altLang="en-US"/>
        </a:p>
      </dgm:t>
    </dgm:pt>
    <dgm:pt modelId="{A085BE51-853F-4199-9515-3F7D6A056FF0}" type="pres">
      <dgm:prSet presAssocID="{B1234ED7-1404-4727-9294-1908C6CE94C6}" presName="LevelTwoTextNode" presStyleLbl="node3" presStyleIdx="2" presStyleCnt="5" custScaleX="184526" custLinFactNeighborY="-93098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B9E2656E-E0D8-479A-8D1B-F8738CC9EFB4}" type="pres">
      <dgm:prSet presAssocID="{B1234ED7-1404-4727-9294-1908C6CE94C6}" presName="level3hierChild" presStyleCnt="0"/>
      <dgm:spPr/>
      <dgm:t>
        <a:bodyPr/>
        <a:lstStyle/>
        <a:p>
          <a:endParaRPr kumimoji="1" lang="ja-JP" altLang="en-US"/>
        </a:p>
      </dgm:t>
    </dgm:pt>
    <dgm:pt modelId="{0853F7F1-D4E2-4E74-AA46-96F6C353BA61}" type="pres">
      <dgm:prSet presAssocID="{E4E9C6B7-2298-4159-814C-DD4EEB2430A1}" presName="conn2-1" presStyleLbl="parChTrans1D3" presStyleIdx="3" presStyleCnt="5"/>
      <dgm:spPr/>
      <dgm:t>
        <a:bodyPr/>
        <a:lstStyle/>
        <a:p>
          <a:endParaRPr kumimoji="1" lang="ja-JP" altLang="en-US"/>
        </a:p>
      </dgm:t>
    </dgm:pt>
    <dgm:pt modelId="{C579687A-23D8-4078-955B-503E53556BC1}" type="pres">
      <dgm:prSet presAssocID="{E4E9C6B7-2298-4159-814C-DD4EEB2430A1}" presName="connTx" presStyleLbl="parChTrans1D3" presStyleIdx="3" presStyleCnt="5"/>
      <dgm:spPr/>
      <dgm:t>
        <a:bodyPr/>
        <a:lstStyle/>
        <a:p>
          <a:endParaRPr kumimoji="1" lang="ja-JP" altLang="en-US"/>
        </a:p>
      </dgm:t>
    </dgm:pt>
    <dgm:pt modelId="{53A27D75-515D-4FF6-962A-A881469427F9}" type="pres">
      <dgm:prSet presAssocID="{EE8AA633-4BA2-4334-9057-27A9ACE81EE9}" presName="root2" presStyleCnt="0"/>
      <dgm:spPr/>
      <dgm:t>
        <a:bodyPr/>
        <a:lstStyle/>
        <a:p>
          <a:endParaRPr kumimoji="1" lang="ja-JP" altLang="en-US"/>
        </a:p>
      </dgm:t>
    </dgm:pt>
    <dgm:pt modelId="{65F21F24-BD44-447E-B726-97419A979666}" type="pres">
      <dgm:prSet presAssocID="{EE8AA633-4BA2-4334-9057-27A9ACE81EE9}" presName="LevelTwoTextNode" presStyleLbl="node3" presStyleIdx="3" presStyleCnt="5" custScaleX="184526" custLinFactNeighborY="-93098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5E6B496D-0BE7-4251-BDF8-F233A2EFB3C8}" type="pres">
      <dgm:prSet presAssocID="{EE8AA633-4BA2-4334-9057-27A9ACE81EE9}" presName="level3hierChild" presStyleCnt="0"/>
      <dgm:spPr/>
      <dgm:t>
        <a:bodyPr/>
        <a:lstStyle/>
        <a:p>
          <a:endParaRPr kumimoji="1" lang="ja-JP" altLang="en-US"/>
        </a:p>
      </dgm:t>
    </dgm:pt>
    <dgm:pt modelId="{FECD3FCF-B279-4219-94BC-37B24770E8D7}" type="pres">
      <dgm:prSet presAssocID="{E101CF4D-BCFB-4BD0-B892-F77C3973DD22}" presName="conn2-1" presStyleLbl="parChTrans1D3" presStyleIdx="4" presStyleCnt="5"/>
      <dgm:spPr/>
      <dgm:t>
        <a:bodyPr/>
        <a:lstStyle/>
        <a:p>
          <a:endParaRPr kumimoji="1" lang="ja-JP" altLang="en-US"/>
        </a:p>
      </dgm:t>
    </dgm:pt>
    <dgm:pt modelId="{FC3AE1D6-3F6F-4264-94DC-4DBCD25B6447}" type="pres">
      <dgm:prSet presAssocID="{E101CF4D-BCFB-4BD0-B892-F77C3973DD22}" presName="connTx" presStyleLbl="parChTrans1D3" presStyleIdx="4" presStyleCnt="5"/>
      <dgm:spPr/>
      <dgm:t>
        <a:bodyPr/>
        <a:lstStyle/>
        <a:p>
          <a:endParaRPr kumimoji="1" lang="ja-JP" altLang="en-US"/>
        </a:p>
      </dgm:t>
    </dgm:pt>
    <dgm:pt modelId="{1648C54C-2526-4A1B-91C2-764A6B98E096}" type="pres">
      <dgm:prSet presAssocID="{D0D36DD9-B18D-49CE-9697-BBD5252EAE28}" presName="root2" presStyleCnt="0"/>
      <dgm:spPr/>
      <dgm:t>
        <a:bodyPr/>
        <a:lstStyle/>
        <a:p>
          <a:endParaRPr kumimoji="1" lang="ja-JP" altLang="en-US"/>
        </a:p>
      </dgm:t>
    </dgm:pt>
    <dgm:pt modelId="{0C71C909-1441-4C42-B9FD-8DF7B211B6B6}" type="pres">
      <dgm:prSet presAssocID="{D0D36DD9-B18D-49CE-9697-BBD5252EAE28}" presName="LevelTwoTextNode" presStyleLbl="node3" presStyleIdx="4" presStyleCnt="5" custScaleX="184526" custLinFactNeighborY="-93098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44C8A986-7189-44F8-9819-2F7146BF9E15}" type="pres">
      <dgm:prSet presAssocID="{D0D36DD9-B18D-49CE-9697-BBD5252EAE28}" presName="level3hierChild" presStyleCnt="0"/>
      <dgm:spPr/>
      <dgm:t>
        <a:bodyPr/>
        <a:lstStyle/>
        <a:p>
          <a:endParaRPr kumimoji="1" lang="ja-JP" altLang="en-US"/>
        </a:p>
      </dgm:t>
    </dgm:pt>
  </dgm:ptLst>
  <dgm:cxnLst>
    <dgm:cxn modelId="{CEB312F8-7023-4EBB-897F-C96BFC256B90}" type="presOf" srcId="{EC783C4A-045F-42A0-A5A6-DAC2D35F755F}" destId="{148D9E4B-CFA3-4C61-8087-72772B752F32}" srcOrd="0" destOrd="0" presId="urn:microsoft.com/office/officeart/2005/8/layout/hierarchy2"/>
    <dgm:cxn modelId="{FB48516A-9151-4FD7-9622-357B3BBE5BC3}" type="presOf" srcId="{49331041-DAEB-4265-B433-B86B4FD3BE2E}" destId="{C998A359-7B31-4BA3-BA5B-F92DE2E6583E}" srcOrd="1" destOrd="0" presId="urn:microsoft.com/office/officeart/2005/8/layout/hierarchy2"/>
    <dgm:cxn modelId="{A7AF0AEA-8FD5-446E-A38D-160B62912057}" type="presOf" srcId="{DB04C7CE-8E34-4360-BDD0-412B22CC264F}" destId="{1FDC9306-66D4-41BF-952F-90CC9FAE9779}" srcOrd="0" destOrd="0" presId="urn:microsoft.com/office/officeart/2005/8/layout/hierarchy2"/>
    <dgm:cxn modelId="{8B20DBA4-0B76-454C-A938-98AB31C7502B}" type="presOf" srcId="{BCAD780C-C488-4ADE-B104-72CA97C69DF8}" destId="{A42ECCA5-8290-4A28-BB42-AE87D36880EB}" srcOrd="0" destOrd="0" presId="urn:microsoft.com/office/officeart/2005/8/layout/hierarchy2"/>
    <dgm:cxn modelId="{8F347810-A585-459B-9C05-9F9478F745B0}" srcId="{2C871AAB-389D-4968-8B15-20E713FD9090}" destId="{DB04C7CE-8E34-4360-BDD0-412B22CC264F}" srcOrd="0" destOrd="0" parTransId="{49331041-DAEB-4265-B433-B86B4FD3BE2E}" sibTransId="{B881A7CA-EBE6-49DB-B62C-D7BE07A482AF}"/>
    <dgm:cxn modelId="{EE803D99-2A4E-4359-9EDA-4D7BF41A98B6}" srcId="{516C498B-E2F9-46DB-9DD9-38EEC4A497DE}" destId="{85617C68-846D-4FE6-B1CB-CF9F49F082B2}" srcOrd="0" destOrd="0" parTransId="{EFB3CF41-1415-4AD6-B5E8-F5535A36A036}" sibTransId="{4CA368A8-9292-49D3-92E6-E3451701D923}"/>
    <dgm:cxn modelId="{64051A89-395B-46AB-B4FD-DEC3502209C6}" type="presOf" srcId="{512DC903-32FF-49BF-8189-45BA693C83D5}" destId="{2A4CD375-4B5C-4ED9-BE7B-488D26CE1C56}" srcOrd="0" destOrd="0" presId="urn:microsoft.com/office/officeart/2005/8/layout/hierarchy2"/>
    <dgm:cxn modelId="{1CEE1671-8221-492D-8FB7-7F0435E2E458}" type="presOf" srcId="{A9773CA6-EB8F-4D2D-AEF4-C4E02A94E479}" destId="{6352DFDB-B245-4EF5-A34A-BE29A6E59F44}" srcOrd="0" destOrd="0" presId="urn:microsoft.com/office/officeart/2005/8/layout/hierarchy2"/>
    <dgm:cxn modelId="{5F5267C7-C142-43DF-9DBF-65BE57C01574}" type="presOf" srcId="{D06AE7B7-86A2-4031-8316-2D52EAEB38DB}" destId="{B65CF5D0-5200-49BF-BCD9-BC61FC803FE2}" srcOrd="0" destOrd="0" presId="urn:microsoft.com/office/officeart/2005/8/layout/hierarchy2"/>
    <dgm:cxn modelId="{733A1032-B7E7-4B18-BF39-57B3CCB01981}" type="presOf" srcId="{2B48A947-20DA-4BA6-AE32-276BC8292C89}" destId="{DB84FBA0-97BB-452E-900E-C795E3ABD434}" srcOrd="1" destOrd="0" presId="urn:microsoft.com/office/officeart/2005/8/layout/hierarchy2"/>
    <dgm:cxn modelId="{0AED5D44-8621-4DE0-9B09-C85B7FE073B0}" type="presOf" srcId="{E4E9C6B7-2298-4159-814C-DD4EEB2430A1}" destId="{0853F7F1-D4E2-4E74-AA46-96F6C353BA61}" srcOrd="0" destOrd="0" presId="urn:microsoft.com/office/officeart/2005/8/layout/hierarchy2"/>
    <dgm:cxn modelId="{1E7EE717-7650-42D3-8B13-100EC518AB68}" type="presOf" srcId="{A9773CA6-EB8F-4D2D-AEF4-C4E02A94E479}" destId="{014D2158-177F-499D-B1CE-B0990AB5F023}" srcOrd="1" destOrd="0" presId="urn:microsoft.com/office/officeart/2005/8/layout/hierarchy2"/>
    <dgm:cxn modelId="{112DC58F-E1AF-47AB-9F3A-6749CFA3400D}" type="presOf" srcId="{E101CF4D-BCFB-4BD0-B892-F77C3973DD22}" destId="{FC3AE1D6-3F6F-4264-94DC-4DBCD25B6447}" srcOrd="1" destOrd="0" presId="urn:microsoft.com/office/officeart/2005/8/layout/hierarchy2"/>
    <dgm:cxn modelId="{2FAF326E-65F8-4461-807B-CD1799195DD5}" type="presOf" srcId="{85617C68-846D-4FE6-B1CB-CF9F49F082B2}" destId="{FB8DA8AA-EA88-4ABB-A2C0-A8A6EB6230E7}" srcOrd="0" destOrd="0" presId="urn:microsoft.com/office/officeart/2005/8/layout/hierarchy2"/>
    <dgm:cxn modelId="{B56995DD-D9D4-4F01-9042-B7D88CC0D629}" srcId="{85617C68-846D-4FE6-B1CB-CF9F49F082B2}" destId="{742FE78D-C011-4D90-96C3-469CAC22FFD1}" srcOrd="1" destOrd="0" parTransId="{09CB9DF2-6A43-4527-BFB9-3678FEE56D8D}" sibTransId="{EB9291EE-2F12-45E7-A37F-79974F071483}"/>
    <dgm:cxn modelId="{5AB748E7-5AE0-4712-9F50-0069405E617C}" type="presOf" srcId="{D0D36DD9-B18D-49CE-9697-BBD5252EAE28}" destId="{0C71C909-1441-4C42-B9FD-8DF7B211B6B6}" srcOrd="0" destOrd="0" presId="urn:microsoft.com/office/officeart/2005/8/layout/hierarchy2"/>
    <dgm:cxn modelId="{7F34E270-14FF-4B47-AFE2-F6125E7C7F64}" srcId="{85617C68-846D-4FE6-B1CB-CF9F49F082B2}" destId="{BCAD780C-C488-4ADE-B104-72CA97C69DF8}" srcOrd="0" destOrd="0" parTransId="{2B48A947-20DA-4BA6-AE32-276BC8292C89}" sibTransId="{25005153-5F15-4471-BB00-C7A6BE03C8F5}"/>
    <dgm:cxn modelId="{FD07939D-E82D-4889-95C6-16CE947B889A}" srcId="{69417402-3300-4145-B70B-4F3EECAFE784}" destId="{D0D36DD9-B18D-49CE-9697-BBD5252EAE28}" srcOrd="4" destOrd="0" parTransId="{E101CF4D-BCFB-4BD0-B892-F77C3973DD22}" sibTransId="{500CADAF-290E-4744-A262-EB39DBE2629D}"/>
    <dgm:cxn modelId="{E0B81C76-B499-4F05-80FC-0E5C20902A1F}" type="presOf" srcId="{742FE78D-C011-4D90-96C3-469CAC22FFD1}" destId="{1109552D-8BFC-4B1F-B6FE-03CA057CDC35}" srcOrd="0" destOrd="0" presId="urn:microsoft.com/office/officeart/2005/8/layout/hierarchy2"/>
    <dgm:cxn modelId="{184A3F08-CCE5-4DAE-B096-C30559B752F9}" type="presOf" srcId="{EE8AA633-4BA2-4334-9057-27A9ACE81EE9}" destId="{65F21F24-BD44-447E-B726-97419A979666}" srcOrd="0" destOrd="0" presId="urn:microsoft.com/office/officeart/2005/8/layout/hierarchy2"/>
    <dgm:cxn modelId="{69F2FD0C-09E1-4A61-B048-54D99A6A20AC}" type="presOf" srcId="{D8D3B298-DBA5-488F-AC1F-27743E32AAC6}" destId="{3DB3B643-8902-449F-9559-D14335B79635}" srcOrd="0" destOrd="0" presId="urn:microsoft.com/office/officeart/2005/8/layout/hierarchy2"/>
    <dgm:cxn modelId="{D2EE4E7A-BC84-4CED-9D71-07FCCCBB29B8}" type="presOf" srcId="{9BEAB21D-9688-4C0D-9B3B-B0DFA56C8E2D}" destId="{F4D5F8BF-7E27-4715-A6D1-1A8B9BF6F006}" srcOrd="1" destOrd="0" presId="urn:microsoft.com/office/officeart/2005/8/layout/hierarchy2"/>
    <dgm:cxn modelId="{5A12D27D-F649-4947-81F8-3EAAB9DD4DAF}" type="presOf" srcId="{E4E9C6B7-2298-4159-814C-DD4EEB2430A1}" destId="{C579687A-23D8-4078-955B-503E53556BC1}" srcOrd="1" destOrd="0" presId="urn:microsoft.com/office/officeart/2005/8/layout/hierarchy2"/>
    <dgm:cxn modelId="{69B3F83F-89CC-4D41-ABEF-BF46BCD2DA88}" type="presOf" srcId="{B1234ED7-1404-4727-9294-1908C6CE94C6}" destId="{A085BE51-853F-4199-9515-3F7D6A056FF0}" srcOrd="0" destOrd="0" presId="urn:microsoft.com/office/officeart/2005/8/layout/hierarchy2"/>
    <dgm:cxn modelId="{4915A69F-FCD7-4176-B751-3D1ED9343DEA}" type="presOf" srcId="{6CC49B62-7BC3-49E0-9E0F-7282A8E6A370}" destId="{9DEBACF5-326C-43D7-B3D2-71EEB8D712C8}" srcOrd="0" destOrd="0" presId="urn:microsoft.com/office/officeart/2005/8/layout/hierarchy2"/>
    <dgm:cxn modelId="{1B57682B-7F10-47B3-80D9-E9D39CCFAF6E}" type="presOf" srcId="{6CC49B62-7BC3-49E0-9E0F-7282A8E6A370}" destId="{7F6F18A9-0D3C-4A4C-B99F-751934B18071}" srcOrd="1" destOrd="0" presId="urn:microsoft.com/office/officeart/2005/8/layout/hierarchy2"/>
    <dgm:cxn modelId="{7A748982-FADE-4896-A419-3D0645E9DD38}" type="presOf" srcId="{49331041-DAEB-4265-B433-B86B4FD3BE2E}" destId="{50704281-1327-4D74-AAC7-3E85C870DD33}" srcOrd="0" destOrd="0" presId="urn:microsoft.com/office/officeart/2005/8/layout/hierarchy2"/>
    <dgm:cxn modelId="{43486D3E-D701-486A-A68D-310F61B19D78}" srcId="{85617C68-846D-4FE6-B1CB-CF9F49F082B2}" destId="{69417402-3300-4145-B70B-4F3EECAFE784}" srcOrd="3" destOrd="0" parTransId="{9BEAB21D-9688-4C0D-9B3B-B0DFA56C8E2D}" sibTransId="{238582FA-990D-43F7-869F-EE42EC4FB748}"/>
    <dgm:cxn modelId="{7EAA19ED-DC5F-4E93-A369-CB5ADBFF4595}" srcId="{2C871AAB-389D-4968-8B15-20E713FD9090}" destId="{512DC903-32FF-49BF-8189-45BA693C83D5}" srcOrd="1" destOrd="0" parTransId="{EC783C4A-045F-42A0-A5A6-DAC2D35F755F}" sibTransId="{D7AC601B-9B42-4C19-AC80-BD6FBD0CFFD8}"/>
    <dgm:cxn modelId="{2DE50B20-0172-4C70-8DFB-E5EE3A0C582E}" type="presOf" srcId="{E91D34FD-08BA-4D42-88CA-9EC343F99E65}" destId="{0A6A4E36-6346-4A5A-B3CE-775B2EA6A313}" srcOrd="0" destOrd="0" presId="urn:microsoft.com/office/officeart/2005/8/layout/hierarchy2"/>
    <dgm:cxn modelId="{1D8ADD63-8C15-46D9-A652-6C932C07D24D}" type="presOf" srcId="{516C498B-E2F9-46DB-9DD9-38EEC4A497DE}" destId="{F873B50B-3CE4-4E92-82BB-306AD7CC3B05}" srcOrd="0" destOrd="0" presId="urn:microsoft.com/office/officeart/2005/8/layout/hierarchy2"/>
    <dgm:cxn modelId="{2E7CC74F-19BC-4BE5-B138-E5125251B2B3}" type="presOf" srcId="{9BEAB21D-9688-4C0D-9B3B-B0DFA56C8E2D}" destId="{4471F9F2-8A49-44D0-86EC-9CF40F63C9E0}" srcOrd="0" destOrd="0" presId="urn:microsoft.com/office/officeart/2005/8/layout/hierarchy2"/>
    <dgm:cxn modelId="{2F2AF524-E050-452B-A067-8BE463C68619}" srcId="{69417402-3300-4145-B70B-4F3EECAFE784}" destId="{D8D3B298-DBA5-488F-AC1F-27743E32AAC6}" srcOrd="1" destOrd="0" parTransId="{A9773CA6-EB8F-4D2D-AEF4-C4E02A94E479}" sibTransId="{5056CD16-9F1B-4FFE-A163-B2BEBCF02884}"/>
    <dgm:cxn modelId="{06874673-BFD6-421C-AA9B-C88DF7CF6DF3}" srcId="{85617C68-846D-4FE6-B1CB-CF9F49F082B2}" destId="{D06AE7B7-86A2-4031-8316-2D52EAEB38DB}" srcOrd="2" destOrd="0" parTransId="{E91D34FD-08BA-4D42-88CA-9EC343F99E65}" sibTransId="{4079BC6D-FD2D-42AA-93D7-04839166AAB3}"/>
    <dgm:cxn modelId="{DFCA1061-1B8E-4323-8FDC-8063EDEF5CB6}" type="presOf" srcId="{E101CF4D-BCFB-4BD0-B892-F77C3973DD22}" destId="{FECD3FCF-B279-4219-94BC-37B24770E8D7}" srcOrd="0" destOrd="0" presId="urn:microsoft.com/office/officeart/2005/8/layout/hierarchy2"/>
    <dgm:cxn modelId="{445FCB61-E78D-4AE6-AC05-0834E1DAF7DA}" type="presOf" srcId="{EC783C4A-045F-42A0-A5A6-DAC2D35F755F}" destId="{12C433FC-F447-460B-8130-3254B712E865}" srcOrd="1" destOrd="0" presId="urn:microsoft.com/office/officeart/2005/8/layout/hierarchy2"/>
    <dgm:cxn modelId="{244BDD8B-FB8A-4071-9673-6468A9A36DAF}" type="presOf" srcId="{69417402-3300-4145-B70B-4F3EECAFE784}" destId="{65D396DC-44E5-4E1D-B197-51303C3283A9}" srcOrd="0" destOrd="0" presId="urn:microsoft.com/office/officeart/2005/8/layout/hierarchy2"/>
    <dgm:cxn modelId="{C35681F9-D144-40D7-81A4-45CB88CEB8C1}" srcId="{69417402-3300-4145-B70B-4F3EECAFE784}" destId="{EE8AA633-4BA2-4334-9057-27A9ACE81EE9}" srcOrd="3" destOrd="0" parTransId="{E4E9C6B7-2298-4159-814C-DD4EEB2430A1}" sibTransId="{FBE61020-6670-4E7F-8BF4-3D8AD133B98D}"/>
    <dgm:cxn modelId="{023491D7-D452-48FB-AD06-31B06377A2DF}" type="presOf" srcId="{88AF30DD-D9A0-4667-99EE-64C97359F44A}" destId="{6EDD8C0E-BD8E-45F7-AE96-71325DF60F53}" srcOrd="1" destOrd="0" presId="urn:microsoft.com/office/officeart/2005/8/layout/hierarchy2"/>
    <dgm:cxn modelId="{83F21572-C187-4A98-ACD8-84DF492C6077}" type="presOf" srcId="{2C871AAB-389D-4968-8B15-20E713FD9090}" destId="{0433228F-9593-4CE2-9B99-06B0B5B72CE0}" srcOrd="0" destOrd="0" presId="urn:microsoft.com/office/officeart/2005/8/layout/hierarchy2"/>
    <dgm:cxn modelId="{2DCF1320-F4C6-46AA-9D60-1DD0095345E6}" type="presOf" srcId="{E91D34FD-08BA-4D42-88CA-9EC343F99E65}" destId="{109354C5-3D82-4BC6-9127-83CB6264836E}" srcOrd="1" destOrd="0" presId="urn:microsoft.com/office/officeart/2005/8/layout/hierarchy2"/>
    <dgm:cxn modelId="{454D95B2-9ADB-46D4-9E5B-17A908FDF6D1}" srcId="{69417402-3300-4145-B70B-4F3EECAFE784}" destId="{B1234ED7-1404-4727-9294-1908C6CE94C6}" srcOrd="2" destOrd="0" parTransId="{6CC49B62-7BC3-49E0-9E0F-7282A8E6A370}" sibTransId="{59516646-A26C-45EF-8B33-112FE984AF5A}"/>
    <dgm:cxn modelId="{42AAA04C-DBF9-45F8-86C7-6F8D7A192EB0}" type="presOf" srcId="{88AF30DD-D9A0-4667-99EE-64C97359F44A}" destId="{6B664A1D-307D-4EEC-A7C6-907C71F8F4FA}" srcOrd="0" destOrd="0" presId="urn:microsoft.com/office/officeart/2005/8/layout/hierarchy2"/>
    <dgm:cxn modelId="{6350CFA9-3E0E-4B45-A21E-969D7DB72BF6}" srcId="{69417402-3300-4145-B70B-4F3EECAFE784}" destId="{2C871AAB-389D-4968-8B15-20E713FD9090}" srcOrd="0" destOrd="0" parTransId="{88AF30DD-D9A0-4667-99EE-64C97359F44A}" sibTransId="{05642539-F8C7-44D2-AB1E-89E214111FAD}"/>
    <dgm:cxn modelId="{2CDB1107-FF10-440C-95BC-527AACA99B4B}" type="presOf" srcId="{09CB9DF2-6A43-4527-BFB9-3678FEE56D8D}" destId="{CECD8A3D-B0BC-49AB-BFEF-A7ADFF408702}" srcOrd="1" destOrd="0" presId="urn:microsoft.com/office/officeart/2005/8/layout/hierarchy2"/>
    <dgm:cxn modelId="{2C9A3329-5576-413F-A53A-73CA273A294E}" type="presOf" srcId="{2B48A947-20DA-4BA6-AE32-276BC8292C89}" destId="{26292445-C907-4DCC-A03E-E48F73B4D023}" srcOrd="0" destOrd="0" presId="urn:microsoft.com/office/officeart/2005/8/layout/hierarchy2"/>
    <dgm:cxn modelId="{96BCFC62-E78E-4EBC-8760-8A856A59EA6D}" type="presOf" srcId="{09CB9DF2-6A43-4527-BFB9-3678FEE56D8D}" destId="{12598A85-C5FE-4A92-BEA2-9C1551E3AA53}" srcOrd="0" destOrd="0" presId="urn:microsoft.com/office/officeart/2005/8/layout/hierarchy2"/>
    <dgm:cxn modelId="{635D6D5E-F601-4BC9-9BA4-EC2A789383C7}" type="presParOf" srcId="{F873B50B-3CE4-4E92-82BB-306AD7CC3B05}" destId="{A1BF0B8C-1532-43B0-9D50-5A1682A0133F}" srcOrd="0" destOrd="0" presId="urn:microsoft.com/office/officeart/2005/8/layout/hierarchy2"/>
    <dgm:cxn modelId="{E9341F9D-13EA-41C7-932E-686A072B00AB}" type="presParOf" srcId="{A1BF0B8C-1532-43B0-9D50-5A1682A0133F}" destId="{FB8DA8AA-EA88-4ABB-A2C0-A8A6EB6230E7}" srcOrd="0" destOrd="0" presId="urn:microsoft.com/office/officeart/2005/8/layout/hierarchy2"/>
    <dgm:cxn modelId="{DB2366C2-3EF5-4652-99DF-28AE595BF0A6}" type="presParOf" srcId="{A1BF0B8C-1532-43B0-9D50-5A1682A0133F}" destId="{EE53D449-E6EC-47A7-AF6E-C89DBC6AAD6D}" srcOrd="1" destOrd="0" presId="urn:microsoft.com/office/officeart/2005/8/layout/hierarchy2"/>
    <dgm:cxn modelId="{BD6CB75A-27F5-41DF-BA90-7ED422E67A16}" type="presParOf" srcId="{EE53D449-E6EC-47A7-AF6E-C89DBC6AAD6D}" destId="{26292445-C907-4DCC-A03E-E48F73B4D023}" srcOrd="0" destOrd="0" presId="urn:microsoft.com/office/officeart/2005/8/layout/hierarchy2"/>
    <dgm:cxn modelId="{8793FA3F-1CCD-480B-94B0-AF01F2071971}" type="presParOf" srcId="{26292445-C907-4DCC-A03E-E48F73B4D023}" destId="{DB84FBA0-97BB-452E-900E-C795E3ABD434}" srcOrd="0" destOrd="0" presId="urn:microsoft.com/office/officeart/2005/8/layout/hierarchy2"/>
    <dgm:cxn modelId="{545D9EC7-7667-4E67-A081-2C4586FF709B}" type="presParOf" srcId="{EE53D449-E6EC-47A7-AF6E-C89DBC6AAD6D}" destId="{CEFF16EB-375C-411F-B4C5-E046A50D9CD5}" srcOrd="1" destOrd="0" presId="urn:microsoft.com/office/officeart/2005/8/layout/hierarchy2"/>
    <dgm:cxn modelId="{A3C2D558-5B96-4806-A323-964FEBE78EE5}" type="presParOf" srcId="{CEFF16EB-375C-411F-B4C5-E046A50D9CD5}" destId="{A42ECCA5-8290-4A28-BB42-AE87D36880EB}" srcOrd="0" destOrd="0" presId="urn:microsoft.com/office/officeart/2005/8/layout/hierarchy2"/>
    <dgm:cxn modelId="{500530E1-3918-4D20-B315-E477E9DEA4FC}" type="presParOf" srcId="{CEFF16EB-375C-411F-B4C5-E046A50D9CD5}" destId="{DE78E8DB-CB79-4578-A03F-F0391806DEFB}" srcOrd="1" destOrd="0" presId="urn:microsoft.com/office/officeart/2005/8/layout/hierarchy2"/>
    <dgm:cxn modelId="{112FAAEE-D8DB-48E6-B34A-700F3CFE9B42}" type="presParOf" srcId="{EE53D449-E6EC-47A7-AF6E-C89DBC6AAD6D}" destId="{12598A85-C5FE-4A92-BEA2-9C1551E3AA53}" srcOrd="2" destOrd="0" presId="urn:microsoft.com/office/officeart/2005/8/layout/hierarchy2"/>
    <dgm:cxn modelId="{F2EE759A-2381-466F-89FD-6202A8A9C49E}" type="presParOf" srcId="{12598A85-C5FE-4A92-BEA2-9C1551E3AA53}" destId="{CECD8A3D-B0BC-49AB-BFEF-A7ADFF408702}" srcOrd="0" destOrd="0" presId="urn:microsoft.com/office/officeart/2005/8/layout/hierarchy2"/>
    <dgm:cxn modelId="{5A87AE42-A3D3-426D-B503-BBCF34CAD2D5}" type="presParOf" srcId="{EE53D449-E6EC-47A7-AF6E-C89DBC6AAD6D}" destId="{5BCBD1AA-84FD-47A2-A7B7-CB9221D2689D}" srcOrd="3" destOrd="0" presId="urn:microsoft.com/office/officeart/2005/8/layout/hierarchy2"/>
    <dgm:cxn modelId="{1F3BEED2-9A88-4A00-996A-1A50196E77C0}" type="presParOf" srcId="{5BCBD1AA-84FD-47A2-A7B7-CB9221D2689D}" destId="{1109552D-8BFC-4B1F-B6FE-03CA057CDC35}" srcOrd="0" destOrd="0" presId="urn:microsoft.com/office/officeart/2005/8/layout/hierarchy2"/>
    <dgm:cxn modelId="{E05D3203-E98C-4B63-BFD9-69F41C1BAE64}" type="presParOf" srcId="{5BCBD1AA-84FD-47A2-A7B7-CB9221D2689D}" destId="{A4435C63-47F1-4A39-BB32-F8D77FEDC3BE}" srcOrd="1" destOrd="0" presId="urn:microsoft.com/office/officeart/2005/8/layout/hierarchy2"/>
    <dgm:cxn modelId="{A598D54F-7B76-4F7A-9C18-EC601B24D877}" type="presParOf" srcId="{EE53D449-E6EC-47A7-AF6E-C89DBC6AAD6D}" destId="{0A6A4E36-6346-4A5A-B3CE-775B2EA6A313}" srcOrd="4" destOrd="0" presId="urn:microsoft.com/office/officeart/2005/8/layout/hierarchy2"/>
    <dgm:cxn modelId="{2B332E4E-1952-4006-936B-AA5F5EE6C34E}" type="presParOf" srcId="{0A6A4E36-6346-4A5A-B3CE-775B2EA6A313}" destId="{109354C5-3D82-4BC6-9127-83CB6264836E}" srcOrd="0" destOrd="0" presId="urn:microsoft.com/office/officeart/2005/8/layout/hierarchy2"/>
    <dgm:cxn modelId="{D5A0A2FC-D613-4550-89DD-4885D980F18C}" type="presParOf" srcId="{EE53D449-E6EC-47A7-AF6E-C89DBC6AAD6D}" destId="{91D0D0B3-E5D2-4E4A-9BE3-7C96E5E37B27}" srcOrd="5" destOrd="0" presId="urn:microsoft.com/office/officeart/2005/8/layout/hierarchy2"/>
    <dgm:cxn modelId="{3C97749E-B05D-45E3-BC58-E74EADA806AF}" type="presParOf" srcId="{91D0D0B3-E5D2-4E4A-9BE3-7C96E5E37B27}" destId="{B65CF5D0-5200-49BF-BCD9-BC61FC803FE2}" srcOrd="0" destOrd="0" presId="urn:microsoft.com/office/officeart/2005/8/layout/hierarchy2"/>
    <dgm:cxn modelId="{2B360B2C-B452-4D3D-98BA-C5D29E4B0A12}" type="presParOf" srcId="{91D0D0B3-E5D2-4E4A-9BE3-7C96E5E37B27}" destId="{DE92A4F7-CB6C-4B45-BC49-C587D0D5054B}" srcOrd="1" destOrd="0" presId="urn:microsoft.com/office/officeart/2005/8/layout/hierarchy2"/>
    <dgm:cxn modelId="{4BD3B81F-FC4B-4525-B4C3-581A3C9AE180}" type="presParOf" srcId="{EE53D449-E6EC-47A7-AF6E-C89DBC6AAD6D}" destId="{4471F9F2-8A49-44D0-86EC-9CF40F63C9E0}" srcOrd="6" destOrd="0" presId="urn:microsoft.com/office/officeart/2005/8/layout/hierarchy2"/>
    <dgm:cxn modelId="{F3374923-7A95-4ABD-8719-EE787AC61CDA}" type="presParOf" srcId="{4471F9F2-8A49-44D0-86EC-9CF40F63C9E0}" destId="{F4D5F8BF-7E27-4715-A6D1-1A8B9BF6F006}" srcOrd="0" destOrd="0" presId="urn:microsoft.com/office/officeart/2005/8/layout/hierarchy2"/>
    <dgm:cxn modelId="{588E3ADA-B05A-469F-AE27-4B1849FBB785}" type="presParOf" srcId="{EE53D449-E6EC-47A7-AF6E-C89DBC6AAD6D}" destId="{64703DFA-DB54-468E-980C-7947F4F11F78}" srcOrd="7" destOrd="0" presId="urn:microsoft.com/office/officeart/2005/8/layout/hierarchy2"/>
    <dgm:cxn modelId="{29B67428-1F48-40D4-AF76-3B83726E4FE1}" type="presParOf" srcId="{64703DFA-DB54-468E-980C-7947F4F11F78}" destId="{65D396DC-44E5-4E1D-B197-51303C3283A9}" srcOrd="0" destOrd="0" presId="urn:microsoft.com/office/officeart/2005/8/layout/hierarchy2"/>
    <dgm:cxn modelId="{7216FE89-417C-4F17-92C2-2B3DD3D61C92}" type="presParOf" srcId="{64703DFA-DB54-468E-980C-7947F4F11F78}" destId="{EC430BE8-9286-4F0C-847B-C3BD102E879F}" srcOrd="1" destOrd="0" presId="urn:microsoft.com/office/officeart/2005/8/layout/hierarchy2"/>
    <dgm:cxn modelId="{721F0780-8425-49BB-8C5B-98CA5660012B}" type="presParOf" srcId="{EC430BE8-9286-4F0C-847B-C3BD102E879F}" destId="{6B664A1D-307D-4EEC-A7C6-907C71F8F4FA}" srcOrd="0" destOrd="0" presId="urn:microsoft.com/office/officeart/2005/8/layout/hierarchy2"/>
    <dgm:cxn modelId="{50D2A840-2D81-4C2E-A9BB-12849A22168B}" type="presParOf" srcId="{6B664A1D-307D-4EEC-A7C6-907C71F8F4FA}" destId="{6EDD8C0E-BD8E-45F7-AE96-71325DF60F53}" srcOrd="0" destOrd="0" presId="urn:microsoft.com/office/officeart/2005/8/layout/hierarchy2"/>
    <dgm:cxn modelId="{6EA0AE35-9F4A-4BF7-8535-757A9885DA13}" type="presParOf" srcId="{EC430BE8-9286-4F0C-847B-C3BD102E879F}" destId="{8ABBB554-C968-48FB-897E-CCDDDFD391F1}" srcOrd="1" destOrd="0" presId="urn:microsoft.com/office/officeart/2005/8/layout/hierarchy2"/>
    <dgm:cxn modelId="{F0C5DFCF-F5CB-44D9-A9E8-527D00398AD5}" type="presParOf" srcId="{8ABBB554-C968-48FB-897E-CCDDDFD391F1}" destId="{0433228F-9593-4CE2-9B99-06B0B5B72CE0}" srcOrd="0" destOrd="0" presId="urn:microsoft.com/office/officeart/2005/8/layout/hierarchy2"/>
    <dgm:cxn modelId="{50CB73B4-08B4-4D64-AE4D-72BA532A3964}" type="presParOf" srcId="{8ABBB554-C968-48FB-897E-CCDDDFD391F1}" destId="{343F8F4A-7F90-477C-802A-107A8EE5D24D}" srcOrd="1" destOrd="0" presId="urn:microsoft.com/office/officeart/2005/8/layout/hierarchy2"/>
    <dgm:cxn modelId="{434DEED5-0FC9-46D6-B6A8-F48F10B4FA86}" type="presParOf" srcId="{343F8F4A-7F90-477C-802A-107A8EE5D24D}" destId="{50704281-1327-4D74-AAC7-3E85C870DD33}" srcOrd="0" destOrd="0" presId="urn:microsoft.com/office/officeart/2005/8/layout/hierarchy2"/>
    <dgm:cxn modelId="{1AB79BCB-5D18-4F16-A40C-BCB8CE89D964}" type="presParOf" srcId="{50704281-1327-4D74-AAC7-3E85C870DD33}" destId="{C998A359-7B31-4BA3-BA5B-F92DE2E6583E}" srcOrd="0" destOrd="0" presId="urn:microsoft.com/office/officeart/2005/8/layout/hierarchy2"/>
    <dgm:cxn modelId="{441B5A56-35F4-492E-8E06-54F74D2D8108}" type="presParOf" srcId="{343F8F4A-7F90-477C-802A-107A8EE5D24D}" destId="{9218BA75-73DC-43E5-8B77-B6834586D2D6}" srcOrd="1" destOrd="0" presId="urn:microsoft.com/office/officeart/2005/8/layout/hierarchy2"/>
    <dgm:cxn modelId="{DD0DC849-9A17-414B-9DCC-BB6D71728C75}" type="presParOf" srcId="{9218BA75-73DC-43E5-8B77-B6834586D2D6}" destId="{1FDC9306-66D4-41BF-952F-90CC9FAE9779}" srcOrd="0" destOrd="0" presId="urn:microsoft.com/office/officeart/2005/8/layout/hierarchy2"/>
    <dgm:cxn modelId="{8CDE75D6-9183-4131-AD81-2F703B2163D7}" type="presParOf" srcId="{9218BA75-73DC-43E5-8B77-B6834586D2D6}" destId="{F0D955BE-1CB2-4C69-A8C7-00F2C2F4898F}" srcOrd="1" destOrd="0" presId="urn:microsoft.com/office/officeart/2005/8/layout/hierarchy2"/>
    <dgm:cxn modelId="{8B70B6C5-0B59-4C2A-8CD5-A143FB75FF97}" type="presParOf" srcId="{343F8F4A-7F90-477C-802A-107A8EE5D24D}" destId="{148D9E4B-CFA3-4C61-8087-72772B752F32}" srcOrd="2" destOrd="0" presId="urn:microsoft.com/office/officeart/2005/8/layout/hierarchy2"/>
    <dgm:cxn modelId="{6C8707CE-7733-48D2-8237-91C85C3DC072}" type="presParOf" srcId="{148D9E4B-CFA3-4C61-8087-72772B752F32}" destId="{12C433FC-F447-460B-8130-3254B712E865}" srcOrd="0" destOrd="0" presId="urn:microsoft.com/office/officeart/2005/8/layout/hierarchy2"/>
    <dgm:cxn modelId="{F1047C1E-0736-4141-B6FE-AF4872EAD152}" type="presParOf" srcId="{343F8F4A-7F90-477C-802A-107A8EE5D24D}" destId="{3FB85789-7C11-4B5E-A18C-9D8B66EDFED4}" srcOrd="3" destOrd="0" presId="urn:microsoft.com/office/officeart/2005/8/layout/hierarchy2"/>
    <dgm:cxn modelId="{9053E67D-35E2-4D7D-B439-063A772C6B60}" type="presParOf" srcId="{3FB85789-7C11-4B5E-A18C-9D8B66EDFED4}" destId="{2A4CD375-4B5C-4ED9-BE7B-488D26CE1C56}" srcOrd="0" destOrd="0" presId="urn:microsoft.com/office/officeart/2005/8/layout/hierarchy2"/>
    <dgm:cxn modelId="{A84786E9-1244-48C3-BEDF-17D3FC752914}" type="presParOf" srcId="{3FB85789-7C11-4B5E-A18C-9D8B66EDFED4}" destId="{AEDE6558-0E3D-4A7F-A0CC-7FCF3FAC0869}" srcOrd="1" destOrd="0" presId="urn:microsoft.com/office/officeart/2005/8/layout/hierarchy2"/>
    <dgm:cxn modelId="{74550B34-AD56-4F1A-9816-ED9C7F476F27}" type="presParOf" srcId="{EC430BE8-9286-4F0C-847B-C3BD102E879F}" destId="{6352DFDB-B245-4EF5-A34A-BE29A6E59F44}" srcOrd="2" destOrd="0" presId="urn:microsoft.com/office/officeart/2005/8/layout/hierarchy2"/>
    <dgm:cxn modelId="{9548850B-53CD-4745-8248-F4AEDCE9C9DC}" type="presParOf" srcId="{6352DFDB-B245-4EF5-A34A-BE29A6E59F44}" destId="{014D2158-177F-499D-B1CE-B0990AB5F023}" srcOrd="0" destOrd="0" presId="urn:microsoft.com/office/officeart/2005/8/layout/hierarchy2"/>
    <dgm:cxn modelId="{6B7C8A42-A315-469B-99A0-22D9BDCA5DCE}" type="presParOf" srcId="{EC430BE8-9286-4F0C-847B-C3BD102E879F}" destId="{E2720100-8123-4616-BCB9-136A7725FB8E}" srcOrd="3" destOrd="0" presId="urn:microsoft.com/office/officeart/2005/8/layout/hierarchy2"/>
    <dgm:cxn modelId="{A274C451-DFE1-4E46-9CBF-E1E4A608FEDF}" type="presParOf" srcId="{E2720100-8123-4616-BCB9-136A7725FB8E}" destId="{3DB3B643-8902-449F-9559-D14335B79635}" srcOrd="0" destOrd="0" presId="urn:microsoft.com/office/officeart/2005/8/layout/hierarchy2"/>
    <dgm:cxn modelId="{3D9430D6-2774-43D2-BC8E-18BB7C55A534}" type="presParOf" srcId="{E2720100-8123-4616-BCB9-136A7725FB8E}" destId="{3A5F8C5C-302E-4B09-8218-637CFA9626E1}" srcOrd="1" destOrd="0" presId="urn:microsoft.com/office/officeart/2005/8/layout/hierarchy2"/>
    <dgm:cxn modelId="{F356B844-23E3-4FE1-BEA6-3BA02CC3AA1F}" type="presParOf" srcId="{EC430BE8-9286-4F0C-847B-C3BD102E879F}" destId="{9DEBACF5-326C-43D7-B3D2-71EEB8D712C8}" srcOrd="4" destOrd="0" presId="urn:microsoft.com/office/officeart/2005/8/layout/hierarchy2"/>
    <dgm:cxn modelId="{0B56BB52-DF0B-44D4-B2EA-7511FBD3E801}" type="presParOf" srcId="{9DEBACF5-326C-43D7-B3D2-71EEB8D712C8}" destId="{7F6F18A9-0D3C-4A4C-B99F-751934B18071}" srcOrd="0" destOrd="0" presId="urn:microsoft.com/office/officeart/2005/8/layout/hierarchy2"/>
    <dgm:cxn modelId="{0724016E-BCB4-4F6C-9B7E-E0F46D57BED6}" type="presParOf" srcId="{EC430BE8-9286-4F0C-847B-C3BD102E879F}" destId="{5DC4251A-1B27-4E8D-ACE6-37D6EDD2B116}" srcOrd="5" destOrd="0" presId="urn:microsoft.com/office/officeart/2005/8/layout/hierarchy2"/>
    <dgm:cxn modelId="{5CF8F282-1013-4C3B-83ED-D95E683C8151}" type="presParOf" srcId="{5DC4251A-1B27-4E8D-ACE6-37D6EDD2B116}" destId="{A085BE51-853F-4199-9515-3F7D6A056FF0}" srcOrd="0" destOrd="0" presId="urn:microsoft.com/office/officeart/2005/8/layout/hierarchy2"/>
    <dgm:cxn modelId="{8FF72AD4-E239-4282-B267-DA2C0284342E}" type="presParOf" srcId="{5DC4251A-1B27-4E8D-ACE6-37D6EDD2B116}" destId="{B9E2656E-E0D8-479A-8D1B-F8738CC9EFB4}" srcOrd="1" destOrd="0" presId="urn:microsoft.com/office/officeart/2005/8/layout/hierarchy2"/>
    <dgm:cxn modelId="{C174C595-B5F3-4C8D-A12E-AA60B1469ED5}" type="presParOf" srcId="{EC430BE8-9286-4F0C-847B-C3BD102E879F}" destId="{0853F7F1-D4E2-4E74-AA46-96F6C353BA61}" srcOrd="6" destOrd="0" presId="urn:microsoft.com/office/officeart/2005/8/layout/hierarchy2"/>
    <dgm:cxn modelId="{A621FA3A-90B8-462F-A897-0687F0888A72}" type="presParOf" srcId="{0853F7F1-D4E2-4E74-AA46-96F6C353BA61}" destId="{C579687A-23D8-4078-955B-503E53556BC1}" srcOrd="0" destOrd="0" presId="urn:microsoft.com/office/officeart/2005/8/layout/hierarchy2"/>
    <dgm:cxn modelId="{5F2A109B-DCC1-4C35-B3E4-4C457BD4C0E2}" type="presParOf" srcId="{EC430BE8-9286-4F0C-847B-C3BD102E879F}" destId="{53A27D75-515D-4FF6-962A-A881469427F9}" srcOrd="7" destOrd="0" presId="urn:microsoft.com/office/officeart/2005/8/layout/hierarchy2"/>
    <dgm:cxn modelId="{9F4B09C0-DD76-4D0F-9F04-EC2D17DCC1ED}" type="presParOf" srcId="{53A27D75-515D-4FF6-962A-A881469427F9}" destId="{65F21F24-BD44-447E-B726-97419A979666}" srcOrd="0" destOrd="0" presId="urn:microsoft.com/office/officeart/2005/8/layout/hierarchy2"/>
    <dgm:cxn modelId="{A69FFDFB-00C4-42C3-92F8-D7EE215006B6}" type="presParOf" srcId="{53A27D75-515D-4FF6-962A-A881469427F9}" destId="{5E6B496D-0BE7-4251-BDF8-F233A2EFB3C8}" srcOrd="1" destOrd="0" presId="urn:microsoft.com/office/officeart/2005/8/layout/hierarchy2"/>
    <dgm:cxn modelId="{30004177-63F5-4CAF-AF16-83FDBF8C2B03}" type="presParOf" srcId="{EC430BE8-9286-4F0C-847B-C3BD102E879F}" destId="{FECD3FCF-B279-4219-94BC-37B24770E8D7}" srcOrd="8" destOrd="0" presId="urn:microsoft.com/office/officeart/2005/8/layout/hierarchy2"/>
    <dgm:cxn modelId="{363DF83A-445B-4718-B3AD-410F06F8AD47}" type="presParOf" srcId="{FECD3FCF-B279-4219-94BC-37B24770E8D7}" destId="{FC3AE1D6-3F6F-4264-94DC-4DBCD25B6447}" srcOrd="0" destOrd="0" presId="urn:microsoft.com/office/officeart/2005/8/layout/hierarchy2"/>
    <dgm:cxn modelId="{E215D339-29E2-49FA-9D63-8B08D352C9FC}" type="presParOf" srcId="{EC430BE8-9286-4F0C-847B-C3BD102E879F}" destId="{1648C54C-2526-4A1B-91C2-764A6B98E096}" srcOrd="9" destOrd="0" presId="urn:microsoft.com/office/officeart/2005/8/layout/hierarchy2"/>
    <dgm:cxn modelId="{A6C34435-53FD-4E9F-876F-1994D58E6E52}" type="presParOf" srcId="{1648C54C-2526-4A1B-91C2-764A6B98E096}" destId="{0C71C909-1441-4C42-B9FD-8DF7B211B6B6}" srcOrd="0" destOrd="0" presId="urn:microsoft.com/office/officeart/2005/8/layout/hierarchy2"/>
    <dgm:cxn modelId="{2BD9584A-E625-453A-BAD1-415A25BD3506}" type="presParOf" srcId="{1648C54C-2526-4A1B-91C2-764A6B98E096}" destId="{44C8A986-7189-44F8-9819-2F7146BF9E15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8DA8AA-EA88-4ABB-A2C0-A8A6EB6230E7}">
      <dsp:nvSpPr>
        <dsp:cNvPr id="0" name=""/>
        <dsp:cNvSpPr/>
      </dsp:nvSpPr>
      <dsp:spPr>
        <a:xfrm>
          <a:off x="352519" y="1313010"/>
          <a:ext cx="1219273" cy="609636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ja-JP" altLang="en-US" sz="1800" kern="1200" dirty="0" smtClean="0"/>
            <a:t>宇都宮大学</a:t>
          </a:r>
          <a:endParaRPr lang="ja-JP" altLang="en-US" sz="1800" kern="1200" dirty="0"/>
        </a:p>
      </dsp:txBody>
      <dsp:txXfrm>
        <a:off x="370375" y="1330866"/>
        <a:ext cx="1183561" cy="573924"/>
      </dsp:txXfrm>
    </dsp:sp>
    <dsp:sp modelId="{26292445-C907-4DCC-A03E-E48F73B4D023}">
      <dsp:nvSpPr>
        <dsp:cNvPr id="0" name=""/>
        <dsp:cNvSpPr/>
      </dsp:nvSpPr>
      <dsp:spPr>
        <a:xfrm rot="17692822">
          <a:off x="1236041" y="1081107"/>
          <a:ext cx="1159211" cy="21819"/>
        </a:xfrm>
        <a:custGeom>
          <a:avLst/>
          <a:gdLst/>
          <a:ahLst/>
          <a:cxnLst/>
          <a:rect l="0" t="0" r="0" b="0"/>
          <a:pathLst>
            <a:path>
              <a:moveTo>
                <a:pt x="0" y="10909"/>
              </a:moveTo>
              <a:lnTo>
                <a:pt x="1159211" y="1090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ja-JP" altLang="en-US" sz="800" kern="1200"/>
        </a:p>
      </dsp:txBody>
      <dsp:txXfrm>
        <a:off x="1786666" y="1063037"/>
        <a:ext cx="57960" cy="57960"/>
      </dsp:txXfrm>
    </dsp:sp>
    <dsp:sp modelId="{A42ECCA5-8290-4A28-BB42-AE87D36880EB}">
      <dsp:nvSpPr>
        <dsp:cNvPr id="0" name=""/>
        <dsp:cNvSpPr/>
      </dsp:nvSpPr>
      <dsp:spPr>
        <a:xfrm>
          <a:off x="2059501" y="261387"/>
          <a:ext cx="1219273" cy="609636"/>
        </a:xfrm>
        <a:prstGeom prst="roundRect">
          <a:avLst>
            <a:gd name="adj" fmla="val 10000"/>
          </a:avLst>
        </a:prstGeom>
        <a:solidFill>
          <a:srgbClr val="BA3E8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ja-JP" altLang="en-US" sz="1800" kern="1200" dirty="0" smtClean="0"/>
            <a:t>教育学部</a:t>
          </a:r>
          <a:endParaRPr lang="ja-JP" altLang="en-US" sz="1800" kern="1200" dirty="0"/>
        </a:p>
      </dsp:txBody>
      <dsp:txXfrm>
        <a:off x="2077357" y="279243"/>
        <a:ext cx="1183561" cy="573924"/>
      </dsp:txXfrm>
    </dsp:sp>
    <dsp:sp modelId="{12598A85-C5FE-4A92-BEA2-9C1551E3AA53}">
      <dsp:nvSpPr>
        <dsp:cNvPr id="0" name=""/>
        <dsp:cNvSpPr/>
      </dsp:nvSpPr>
      <dsp:spPr>
        <a:xfrm rot="19457599">
          <a:off x="1515339" y="1431648"/>
          <a:ext cx="600615" cy="21819"/>
        </a:xfrm>
        <a:custGeom>
          <a:avLst/>
          <a:gdLst/>
          <a:ahLst/>
          <a:cxnLst/>
          <a:rect l="0" t="0" r="0" b="0"/>
          <a:pathLst>
            <a:path>
              <a:moveTo>
                <a:pt x="0" y="10909"/>
              </a:moveTo>
              <a:lnTo>
                <a:pt x="600615" y="1090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ja-JP" altLang="en-US" sz="800" kern="1200"/>
        </a:p>
      </dsp:txBody>
      <dsp:txXfrm>
        <a:off x="1800631" y="1427543"/>
        <a:ext cx="30030" cy="30030"/>
      </dsp:txXfrm>
    </dsp:sp>
    <dsp:sp modelId="{1109552D-8BFC-4B1F-B6FE-03CA057CDC35}">
      <dsp:nvSpPr>
        <dsp:cNvPr id="0" name=""/>
        <dsp:cNvSpPr/>
      </dsp:nvSpPr>
      <dsp:spPr>
        <a:xfrm>
          <a:off x="2059501" y="962469"/>
          <a:ext cx="1219273" cy="609636"/>
        </a:xfrm>
        <a:prstGeom prst="roundRect">
          <a:avLst>
            <a:gd name="adj" fmla="val 10000"/>
          </a:avLst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ja-JP" altLang="en-US" sz="1800" kern="1200" dirty="0" smtClean="0"/>
            <a:t>国際学部</a:t>
          </a:r>
          <a:endParaRPr lang="ja-JP" altLang="en-US" sz="1800" kern="1200" dirty="0"/>
        </a:p>
      </dsp:txBody>
      <dsp:txXfrm>
        <a:off x="2077357" y="980325"/>
        <a:ext cx="1183561" cy="573924"/>
      </dsp:txXfrm>
    </dsp:sp>
    <dsp:sp modelId="{0A6A4E36-6346-4A5A-B3CE-775B2EA6A313}">
      <dsp:nvSpPr>
        <dsp:cNvPr id="0" name=""/>
        <dsp:cNvSpPr/>
      </dsp:nvSpPr>
      <dsp:spPr>
        <a:xfrm rot="2142401">
          <a:off x="1515339" y="1782189"/>
          <a:ext cx="600615" cy="21819"/>
        </a:xfrm>
        <a:custGeom>
          <a:avLst/>
          <a:gdLst/>
          <a:ahLst/>
          <a:cxnLst/>
          <a:rect l="0" t="0" r="0" b="0"/>
          <a:pathLst>
            <a:path>
              <a:moveTo>
                <a:pt x="0" y="10909"/>
              </a:moveTo>
              <a:lnTo>
                <a:pt x="600615" y="1090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ja-JP" altLang="en-US" sz="800" kern="1200"/>
        </a:p>
      </dsp:txBody>
      <dsp:txXfrm>
        <a:off x="1800631" y="1778084"/>
        <a:ext cx="30030" cy="30030"/>
      </dsp:txXfrm>
    </dsp:sp>
    <dsp:sp modelId="{B65CF5D0-5200-49BF-BCD9-BC61FC803FE2}">
      <dsp:nvSpPr>
        <dsp:cNvPr id="0" name=""/>
        <dsp:cNvSpPr/>
      </dsp:nvSpPr>
      <dsp:spPr>
        <a:xfrm>
          <a:off x="2059501" y="1663551"/>
          <a:ext cx="1219273" cy="609636"/>
        </a:xfrm>
        <a:prstGeom prst="roundRect">
          <a:avLst>
            <a:gd name="adj" fmla="val 10000"/>
          </a:avLst>
        </a:prstGeom>
        <a:solidFill>
          <a:schemeClr val="accent4"/>
        </a:solidFill>
        <a:ln w="25400" cap="flat" cmpd="sng" algn="ctr">
          <a:solidFill>
            <a:schemeClr val="accent4">
              <a:shade val="50000"/>
            </a:schemeClr>
          </a:solidFill>
          <a:prstDash val="solid"/>
        </a:ln>
        <a:effectLst/>
      </dsp:spPr>
      <dsp:style>
        <a:lnRef idx="2">
          <a:schemeClr val="accent4">
            <a:shade val="50000"/>
          </a:schemeClr>
        </a:lnRef>
        <a:fillRef idx="1">
          <a:schemeClr val="accent4"/>
        </a:fillRef>
        <a:effectRef idx="0">
          <a:schemeClr val="accent4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ja-JP" altLang="en-US" sz="1800" kern="1200" dirty="0" smtClean="0"/>
            <a:t>農学部</a:t>
          </a:r>
          <a:endParaRPr lang="ja-JP" altLang="en-US" sz="1800" kern="1200" dirty="0"/>
        </a:p>
      </dsp:txBody>
      <dsp:txXfrm>
        <a:off x="2077357" y="1681407"/>
        <a:ext cx="1183561" cy="573924"/>
      </dsp:txXfrm>
    </dsp:sp>
    <dsp:sp modelId="{4471F9F2-8A49-44D0-86EC-9CF40F63C9E0}">
      <dsp:nvSpPr>
        <dsp:cNvPr id="0" name=""/>
        <dsp:cNvSpPr/>
      </dsp:nvSpPr>
      <dsp:spPr>
        <a:xfrm rot="3907178">
          <a:off x="1236041" y="2132730"/>
          <a:ext cx="1159211" cy="21819"/>
        </a:xfrm>
        <a:custGeom>
          <a:avLst/>
          <a:gdLst/>
          <a:ahLst/>
          <a:cxnLst/>
          <a:rect l="0" t="0" r="0" b="0"/>
          <a:pathLst>
            <a:path>
              <a:moveTo>
                <a:pt x="0" y="10909"/>
              </a:moveTo>
              <a:lnTo>
                <a:pt x="1159211" y="1090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ja-JP" altLang="en-US" sz="800" kern="1200"/>
        </a:p>
      </dsp:txBody>
      <dsp:txXfrm>
        <a:off x="1786666" y="2114660"/>
        <a:ext cx="57960" cy="57960"/>
      </dsp:txXfrm>
    </dsp:sp>
    <dsp:sp modelId="{65D396DC-44E5-4E1D-B197-51303C3283A9}">
      <dsp:nvSpPr>
        <dsp:cNvPr id="0" name=""/>
        <dsp:cNvSpPr/>
      </dsp:nvSpPr>
      <dsp:spPr>
        <a:xfrm>
          <a:off x="2059501" y="2364633"/>
          <a:ext cx="1219273" cy="609636"/>
        </a:xfrm>
        <a:prstGeom prst="roundRect">
          <a:avLst>
            <a:gd name="adj" fmla="val 10000"/>
          </a:avLst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ja-JP" altLang="en-US" sz="1800" kern="1200" dirty="0" smtClean="0"/>
            <a:t>工学部</a:t>
          </a:r>
          <a:endParaRPr lang="ja-JP" altLang="en-US" sz="1800" kern="1200" dirty="0"/>
        </a:p>
      </dsp:txBody>
      <dsp:txXfrm>
        <a:off x="2077357" y="2382489"/>
        <a:ext cx="1183561" cy="573924"/>
      </dsp:txXfrm>
    </dsp:sp>
    <dsp:sp modelId="{6B664A1D-307D-4EEC-A7C6-907C71F8F4FA}">
      <dsp:nvSpPr>
        <dsp:cNvPr id="0" name=""/>
        <dsp:cNvSpPr/>
      </dsp:nvSpPr>
      <dsp:spPr>
        <a:xfrm rot="17222700">
          <a:off x="2690709" y="1863164"/>
          <a:ext cx="1663839" cy="21819"/>
        </a:xfrm>
        <a:custGeom>
          <a:avLst/>
          <a:gdLst/>
          <a:ahLst/>
          <a:cxnLst/>
          <a:rect l="0" t="0" r="0" b="0"/>
          <a:pathLst>
            <a:path>
              <a:moveTo>
                <a:pt x="0" y="10909"/>
              </a:moveTo>
              <a:lnTo>
                <a:pt x="1663839" y="1090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ja-JP" altLang="en-US" sz="900" kern="1200"/>
        </a:p>
      </dsp:txBody>
      <dsp:txXfrm>
        <a:off x="3481033" y="1832478"/>
        <a:ext cx="83191" cy="83191"/>
      </dsp:txXfrm>
    </dsp:sp>
    <dsp:sp modelId="{0433228F-9593-4CE2-9B99-06B0B5B72CE0}">
      <dsp:nvSpPr>
        <dsp:cNvPr id="0" name=""/>
        <dsp:cNvSpPr/>
      </dsp:nvSpPr>
      <dsp:spPr>
        <a:xfrm>
          <a:off x="3766484" y="691739"/>
          <a:ext cx="2249876" cy="773915"/>
        </a:xfrm>
        <a:prstGeom prst="roundRect">
          <a:avLst>
            <a:gd name="adj" fmla="val 1000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/>
            <a:t>機械システム工学科</a:t>
          </a:r>
          <a:endParaRPr kumimoji="1" lang="en-US" altLang="ja-JP" sz="1800" kern="1200" dirty="0" smtClean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/>
            <a:t>（機械知能工学専攻）</a:t>
          </a:r>
          <a:endParaRPr kumimoji="1" lang="ja-JP" altLang="en-US" sz="1800" kern="1200" dirty="0"/>
        </a:p>
      </dsp:txBody>
      <dsp:txXfrm>
        <a:off x="3789151" y="714406"/>
        <a:ext cx="2204542" cy="728581"/>
      </dsp:txXfrm>
    </dsp:sp>
    <dsp:sp modelId="{50704281-1327-4D74-AAC7-3E85C870DD33}">
      <dsp:nvSpPr>
        <dsp:cNvPr id="0" name=""/>
        <dsp:cNvSpPr/>
      </dsp:nvSpPr>
      <dsp:spPr>
        <a:xfrm rot="19248918">
          <a:off x="5948200" y="876292"/>
          <a:ext cx="606165" cy="21819"/>
        </a:xfrm>
        <a:custGeom>
          <a:avLst/>
          <a:gdLst/>
          <a:ahLst/>
          <a:cxnLst/>
          <a:rect l="0" t="0" r="0" b="0"/>
          <a:pathLst>
            <a:path>
              <a:moveTo>
                <a:pt x="0" y="10909"/>
              </a:moveTo>
              <a:lnTo>
                <a:pt x="606165" y="1090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ja-JP" altLang="en-US" sz="800" kern="1200"/>
        </a:p>
      </dsp:txBody>
      <dsp:txXfrm>
        <a:off x="6236129" y="872048"/>
        <a:ext cx="30308" cy="30308"/>
      </dsp:txXfrm>
    </dsp:sp>
    <dsp:sp modelId="{1FDC9306-66D4-41BF-952F-90CC9FAE9779}">
      <dsp:nvSpPr>
        <dsp:cNvPr id="0" name=""/>
        <dsp:cNvSpPr/>
      </dsp:nvSpPr>
      <dsp:spPr>
        <a:xfrm>
          <a:off x="6486207" y="331697"/>
          <a:ext cx="1373011" cy="728021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b="1" kern="1200" dirty="0" smtClean="0"/>
            <a:t>吉田研究室</a:t>
          </a:r>
          <a:endParaRPr kumimoji="1" lang="en-US" altLang="ja-JP" sz="1800" b="1" kern="1200" dirty="0" smtClean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b="1" kern="1200" dirty="0" smtClean="0"/>
            <a:t>（機械力学）</a:t>
          </a:r>
          <a:endParaRPr kumimoji="1" lang="ja-JP" altLang="en-US" sz="1800" b="1" kern="1200" dirty="0"/>
        </a:p>
      </dsp:txBody>
      <dsp:txXfrm>
        <a:off x="6507530" y="353020"/>
        <a:ext cx="1330365" cy="685375"/>
      </dsp:txXfrm>
    </dsp:sp>
    <dsp:sp modelId="{148D9E4B-CFA3-4C61-8087-72772B752F32}">
      <dsp:nvSpPr>
        <dsp:cNvPr id="0" name=""/>
        <dsp:cNvSpPr/>
      </dsp:nvSpPr>
      <dsp:spPr>
        <a:xfrm rot="4311356">
          <a:off x="5406531" y="1909367"/>
          <a:ext cx="1771232" cy="21819"/>
        </a:xfrm>
        <a:custGeom>
          <a:avLst/>
          <a:gdLst/>
          <a:ahLst/>
          <a:cxnLst/>
          <a:rect l="0" t="0" r="0" b="0"/>
          <a:pathLst>
            <a:path>
              <a:moveTo>
                <a:pt x="0" y="10909"/>
              </a:moveTo>
              <a:lnTo>
                <a:pt x="1771232" y="1090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ja-JP" altLang="en-US" sz="800" kern="1200"/>
        </a:p>
      </dsp:txBody>
      <dsp:txXfrm>
        <a:off x="6247866" y="1875996"/>
        <a:ext cx="88561" cy="88561"/>
      </dsp:txXfrm>
    </dsp:sp>
    <dsp:sp modelId="{2A4CD375-4B5C-4ED9-BE7B-488D26CE1C56}">
      <dsp:nvSpPr>
        <dsp:cNvPr id="0" name=""/>
        <dsp:cNvSpPr/>
      </dsp:nvSpPr>
      <dsp:spPr>
        <a:xfrm>
          <a:off x="6567934" y="1339810"/>
          <a:ext cx="1219273" cy="2844094"/>
        </a:xfrm>
        <a:prstGeom prst="roundRect">
          <a:avLst>
            <a:gd name="adj" fmla="val 10000"/>
          </a:avLst>
        </a:prstGeom>
        <a:solidFill>
          <a:schemeClr val="accent6"/>
        </a:solidFill>
        <a:ln w="25400" cap="flat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>
              <a:solidFill>
                <a:schemeClr val="bg1"/>
              </a:solidFill>
            </a:rPr>
            <a:t>熱</a:t>
          </a:r>
          <a:endParaRPr kumimoji="1" lang="en-US" altLang="ja-JP" sz="1800" kern="1200" dirty="0" smtClean="0">
            <a:solidFill>
              <a:schemeClr val="bg1"/>
            </a:solidFill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>
              <a:solidFill>
                <a:schemeClr val="bg1"/>
              </a:solidFill>
            </a:rPr>
            <a:t>流体</a:t>
          </a:r>
          <a:endParaRPr kumimoji="1" lang="en-US" altLang="ja-JP" sz="1800" kern="1200" dirty="0" smtClean="0">
            <a:solidFill>
              <a:schemeClr val="bg1"/>
            </a:solidFill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>
              <a:solidFill>
                <a:schemeClr val="bg1"/>
              </a:solidFill>
            </a:rPr>
            <a:t>材料</a:t>
          </a:r>
          <a:endParaRPr kumimoji="1" lang="en-US" altLang="ja-JP" sz="1800" kern="1200" dirty="0" smtClean="0">
            <a:solidFill>
              <a:schemeClr val="bg1"/>
            </a:solidFill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>
              <a:solidFill>
                <a:schemeClr val="bg1"/>
              </a:solidFill>
            </a:rPr>
            <a:t>機械要素</a:t>
          </a:r>
          <a:endParaRPr kumimoji="1" lang="en-US" altLang="ja-JP" sz="1800" kern="1200" dirty="0" smtClean="0">
            <a:solidFill>
              <a:schemeClr val="bg1"/>
            </a:solidFill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>
              <a:solidFill>
                <a:schemeClr val="bg1"/>
              </a:solidFill>
            </a:rPr>
            <a:t>加工</a:t>
          </a:r>
          <a:endParaRPr kumimoji="1" lang="en-US" altLang="ja-JP" sz="1800" kern="1200" dirty="0" smtClean="0">
            <a:solidFill>
              <a:schemeClr val="bg1"/>
            </a:solidFill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>
              <a:solidFill>
                <a:schemeClr val="bg1"/>
              </a:solidFill>
            </a:rPr>
            <a:t>ロボット</a:t>
          </a:r>
          <a:endParaRPr kumimoji="1" lang="en-US" altLang="ja-JP" sz="1800" kern="1200" dirty="0" smtClean="0">
            <a:solidFill>
              <a:schemeClr val="bg1"/>
            </a:solidFill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>
              <a:solidFill>
                <a:schemeClr val="bg1"/>
              </a:solidFill>
            </a:rPr>
            <a:t>バイオ</a:t>
          </a:r>
          <a:r>
            <a:rPr kumimoji="1" lang="en-US" altLang="ja-JP" sz="1800" kern="1200" dirty="0" err="1" smtClean="0">
              <a:solidFill>
                <a:schemeClr val="bg1"/>
              </a:solidFill>
            </a:rPr>
            <a:t>etc</a:t>
          </a:r>
          <a:endParaRPr kumimoji="1" lang="ja-JP" altLang="en-US" sz="1800" kern="1200" dirty="0">
            <a:solidFill>
              <a:schemeClr val="bg1"/>
            </a:solidFill>
          </a:endParaRPr>
        </a:p>
      </dsp:txBody>
      <dsp:txXfrm>
        <a:off x="6603645" y="1375521"/>
        <a:ext cx="1147851" cy="2772672"/>
      </dsp:txXfrm>
    </dsp:sp>
    <dsp:sp modelId="{6352DFDB-B245-4EF5-A34A-BE29A6E59F44}">
      <dsp:nvSpPr>
        <dsp:cNvPr id="0" name=""/>
        <dsp:cNvSpPr/>
      </dsp:nvSpPr>
      <dsp:spPr>
        <a:xfrm rot="18494226">
          <a:off x="3128627" y="2349071"/>
          <a:ext cx="788004" cy="21819"/>
        </a:xfrm>
        <a:custGeom>
          <a:avLst/>
          <a:gdLst/>
          <a:ahLst/>
          <a:cxnLst/>
          <a:rect l="0" t="0" r="0" b="0"/>
          <a:pathLst>
            <a:path>
              <a:moveTo>
                <a:pt x="0" y="10909"/>
              </a:moveTo>
              <a:lnTo>
                <a:pt x="788004" y="1090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ja-JP" altLang="en-US" sz="800" kern="1200"/>
        </a:p>
      </dsp:txBody>
      <dsp:txXfrm>
        <a:off x="3502929" y="2340280"/>
        <a:ext cx="39400" cy="39400"/>
      </dsp:txXfrm>
    </dsp:sp>
    <dsp:sp modelId="{3DB3B643-8902-449F-9559-D14335B79635}">
      <dsp:nvSpPr>
        <dsp:cNvPr id="0" name=""/>
        <dsp:cNvSpPr/>
      </dsp:nvSpPr>
      <dsp:spPr>
        <a:xfrm>
          <a:off x="3766484" y="1745691"/>
          <a:ext cx="2249876" cy="609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/>
            <a:t>電気電子工学科</a:t>
          </a:r>
          <a:endParaRPr kumimoji="1" lang="ja-JP" altLang="en-US" sz="1800" kern="1200" dirty="0"/>
        </a:p>
      </dsp:txBody>
      <dsp:txXfrm>
        <a:off x="3784340" y="1763547"/>
        <a:ext cx="2214164" cy="573924"/>
      </dsp:txXfrm>
    </dsp:sp>
    <dsp:sp modelId="{9DEBACF5-326C-43D7-B3D2-71EEB8D712C8}">
      <dsp:nvSpPr>
        <dsp:cNvPr id="0" name=""/>
        <dsp:cNvSpPr/>
      </dsp:nvSpPr>
      <dsp:spPr>
        <a:xfrm rot="573598">
          <a:off x="3275340" y="2699612"/>
          <a:ext cx="494577" cy="21819"/>
        </a:xfrm>
        <a:custGeom>
          <a:avLst/>
          <a:gdLst/>
          <a:ahLst/>
          <a:cxnLst/>
          <a:rect l="0" t="0" r="0" b="0"/>
          <a:pathLst>
            <a:path>
              <a:moveTo>
                <a:pt x="0" y="10909"/>
              </a:moveTo>
              <a:lnTo>
                <a:pt x="494577" y="1090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ja-JP" altLang="en-US" sz="800" kern="1200"/>
        </a:p>
      </dsp:txBody>
      <dsp:txXfrm>
        <a:off x="3510265" y="2698157"/>
        <a:ext cx="24728" cy="24728"/>
      </dsp:txXfrm>
    </dsp:sp>
    <dsp:sp modelId="{A085BE51-853F-4199-9515-3F7D6A056FF0}">
      <dsp:nvSpPr>
        <dsp:cNvPr id="0" name=""/>
        <dsp:cNvSpPr/>
      </dsp:nvSpPr>
      <dsp:spPr>
        <a:xfrm>
          <a:off x="3766484" y="2446773"/>
          <a:ext cx="2249876" cy="609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/>
            <a:t>応用化学科</a:t>
          </a:r>
          <a:endParaRPr kumimoji="1" lang="ja-JP" altLang="en-US" sz="1800" kern="1200" dirty="0"/>
        </a:p>
      </dsp:txBody>
      <dsp:txXfrm>
        <a:off x="3784340" y="2464629"/>
        <a:ext cx="2214164" cy="573924"/>
      </dsp:txXfrm>
    </dsp:sp>
    <dsp:sp modelId="{0853F7F1-D4E2-4E74-AA46-96F6C353BA61}">
      <dsp:nvSpPr>
        <dsp:cNvPr id="0" name=""/>
        <dsp:cNvSpPr/>
      </dsp:nvSpPr>
      <dsp:spPr>
        <a:xfrm rot="3485377">
          <a:off x="3061300" y="3050153"/>
          <a:ext cx="922657" cy="21819"/>
        </a:xfrm>
        <a:custGeom>
          <a:avLst/>
          <a:gdLst/>
          <a:ahLst/>
          <a:cxnLst/>
          <a:rect l="0" t="0" r="0" b="0"/>
          <a:pathLst>
            <a:path>
              <a:moveTo>
                <a:pt x="0" y="10909"/>
              </a:moveTo>
              <a:lnTo>
                <a:pt x="922657" y="1090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ja-JP" altLang="en-US" sz="800" kern="1200"/>
        </a:p>
      </dsp:txBody>
      <dsp:txXfrm>
        <a:off x="3499563" y="3037996"/>
        <a:ext cx="46132" cy="46132"/>
      </dsp:txXfrm>
    </dsp:sp>
    <dsp:sp modelId="{65F21F24-BD44-447E-B726-97419A979666}">
      <dsp:nvSpPr>
        <dsp:cNvPr id="0" name=""/>
        <dsp:cNvSpPr/>
      </dsp:nvSpPr>
      <dsp:spPr>
        <a:xfrm>
          <a:off x="3766484" y="3147855"/>
          <a:ext cx="2249876" cy="609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/>
            <a:t>建設学科</a:t>
          </a:r>
          <a:endParaRPr kumimoji="1" lang="ja-JP" altLang="en-US" sz="1800" kern="1200" dirty="0"/>
        </a:p>
      </dsp:txBody>
      <dsp:txXfrm>
        <a:off x="3784340" y="3165711"/>
        <a:ext cx="2214164" cy="573924"/>
      </dsp:txXfrm>
    </dsp:sp>
    <dsp:sp modelId="{FECD3FCF-B279-4219-94BC-37B24770E8D7}">
      <dsp:nvSpPr>
        <dsp:cNvPr id="0" name=""/>
        <dsp:cNvSpPr/>
      </dsp:nvSpPr>
      <dsp:spPr>
        <a:xfrm rot="4308637">
          <a:off x="2741441" y="3400694"/>
          <a:ext cx="1562375" cy="21819"/>
        </a:xfrm>
        <a:custGeom>
          <a:avLst/>
          <a:gdLst/>
          <a:ahLst/>
          <a:cxnLst/>
          <a:rect l="0" t="0" r="0" b="0"/>
          <a:pathLst>
            <a:path>
              <a:moveTo>
                <a:pt x="0" y="10909"/>
              </a:moveTo>
              <a:lnTo>
                <a:pt x="1562375" y="1090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ja-JP" altLang="en-US" sz="900" kern="1200"/>
        </a:p>
      </dsp:txBody>
      <dsp:txXfrm>
        <a:off x="3483570" y="3372544"/>
        <a:ext cx="78118" cy="78118"/>
      </dsp:txXfrm>
    </dsp:sp>
    <dsp:sp modelId="{0C71C909-1441-4C42-B9FD-8DF7B211B6B6}">
      <dsp:nvSpPr>
        <dsp:cNvPr id="0" name=""/>
        <dsp:cNvSpPr/>
      </dsp:nvSpPr>
      <dsp:spPr>
        <a:xfrm>
          <a:off x="3766484" y="3848937"/>
          <a:ext cx="2249876" cy="609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800" kern="1200" dirty="0" smtClean="0"/>
            <a:t>情報工学科</a:t>
          </a:r>
          <a:endParaRPr kumimoji="1" lang="ja-JP" altLang="en-US" sz="1800" kern="1200" dirty="0"/>
        </a:p>
      </dsp:txBody>
      <dsp:txXfrm>
        <a:off x="3784340" y="3866793"/>
        <a:ext cx="2214164" cy="5739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436114" cy="355363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5796111" y="0"/>
            <a:ext cx="4436114" cy="355363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FFD8797D-5989-400F-B3C4-DB24DD00AFB1}" type="datetimeFigureOut">
              <a:rPr kumimoji="1" lang="ja-JP" altLang="en-US" smtClean="0"/>
              <a:t>2013/9/18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1" y="6742803"/>
            <a:ext cx="4436114" cy="355362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r>
              <a:rPr kumimoji="1" lang="en-US" altLang="ja-JP" smtClean="0"/>
              <a:t>vib7h_A.pptx</a:t>
            </a:r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5796111" y="6742803"/>
            <a:ext cx="4436114" cy="355362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EB58A30-2FC6-42B7-B5F6-4BE94621AD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162767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edia1.wmv>
</file>

<file path=ppt/media/media2.wmv>
</file>

<file path=ppt/media/media3.wmv>
</file>

<file path=ppt/media/media4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434998" cy="354965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5797248" y="0"/>
            <a:ext cx="4434998" cy="354965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5A981ABF-7F12-40E9-B292-56E91A1356AB}" type="datetimeFigureOut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343275" y="533400"/>
            <a:ext cx="3548063" cy="2660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1023463" y="3372168"/>
            <a:ext cx="8187690" cy="3194685"/>
          </a:xfrm>
          <a:prstGeom prst="rect">
            <a:avLst/>
          </a:prstGeom>
        </p:spPr>
        <p:txBody>
          <a:bodyPr vert="horz" lIns="94768" tIns="47384" rIns="94768" bIns="47384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2" y="6743103"/>
            <a:ext cx="4434998" cy="354965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r>
              <a:rPr kumimoji="1" lang="en-US" altLang="ja-JP" smtClean="0"/>
              <a:t>vib7h_A.pptx</a:t>
            </a:r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5797248" y="6743103"/>
            <a:ext cx="4434998" cy="354965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C81738E1-E009-4113-8D51-5ACB88619268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9614550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1738E1-E009-4113-8D51-5ACB88619268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kumimoji="1" lang="en-US" altLang="ja-JP" smtClean="0"/>
              <a:t>vib7h_A.pptx</a:t>
            </a:r>
            <a:endParaRPr kumimoji="1" lang="ja-JP" altLang="en-US" dirty="0"/>
          </a:p>
        </p:txBody>
      </p:sp>
      <p:sp>
        <p:nvSpPr>
          <p:cNvPr id="7" name="ヘッダー プレースホルダー 6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97347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1"/>
            <a:ext cx="9144001" cy="6858000"/>
            <a:chOff x="0" y="0"/>
            <a:chExt cx="5760" cy="4320"/>
          </a:xfrm>
        </p:grpSpPr>
        <p:sp>
          <p:nvSpPr>
            <p:cNvPr id="5" name="Rectangle 3"/>
            <p:cNvSpPr>
              <a:spLocks noChangeArrowheads="1"/>
            </p:cNvSpPr>
            <p:nvPr userDrawn="1"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rgbClr val="FFC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kumimoji="0" lang="ja-JP" altLang="ja-JP" sz="2400" dirty="0">
                <a:latin typeface="Times New Roman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 anchorCtr="0"/>
            <a:lstStyle/>
            <a:p>
              <a:endParaRPr kumimoji="0" lang="ja-JP" altLang="ja-JP" sz="2400" dirty="0">
                <a:latin typeface="Times New Roman" charset="0"/>
              </a:endParaRPr>
            </a:p>
          </p:txBody>
        </p:sp>
        <p:grpSp>
          <p:nvGrpSpPr>
            <p:cNvPr id="7" name="Group 5"/>
            <p:cNvGrpSpPr>
              <a:grpSpLocks/>
            </p:cNvGrpSpPr>
            <p:nvPr/>
          </p:nvGrpSpPr>
          <p:grpSpPr bwMode="auto">
            <a:xfrm>
              <a:off x="361" y="671"/>
              <a:ext cx="1445" cy="1990"/>
              <a:chOff x="361" y="671"/>
              <a:chExt cx="1445" cy="1990"/>
            </a:xfrm>
          </p:grpSpPr>
          <p:sp>
            <p:nvSpPr>
              <p:cNvPr id="8" name="Rectangle 6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kumimoji="0" lang="ja-JP" altLang="ja-JP" sz="2400" dirty="0">
                  <a:latin typeface="Times New Roman" charset="0"/>
                </a:endParaRPr>
              </a:p>
            </p:txBody>
          </p:sp>
          <p:sp>
            <p:nvSpPr>
              <p:cNvPr id="9" name="Rectangle 7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9525">
                <a:noFill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endParaRPr kumimoji="0" lang="ja-JP" altLang="ja-JP" sz="2400" dirty="0">
                  <a:latin typeface="Times New Roman" charset="0"/>
                </a:endParaRPr>
              </a:p>
            </p:txBody>
          </p:sp>
          <p:sp>
            <p:nvSpPr>
              <p:cNvPr id="10" name="Rectangle 8"/>
              <p:cNvSpPr>
                <a:spLocks noChangeArrowheads="1"/>
              </p:cNvSpPr>
              <p:nvPr userDrawn="1"/>
            </p:nvSpPr>
            <p:spPr bwMode="auto">
              <a:xfrm>
                <a:off x="1437" y="671"/>
                <a:ext cx="369" cy="400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9525">
                <a:noFill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endParaRPr kumimoji="0" lang="ja-JP" altLang="ja-JP" sz="2400" dirty="0">
                  <a:latin typeface="Times New Roman" charset="0"/>
                </a:endParaRPr>
              </a:p>
            </p:txBody>
          </p:sp>
          <p:sp>
            <p:nvSpPr>
              <p:cNvPr id="11" name="Rectangle 9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kumimoji="0" lang="ja-JP" altLang="ja-JP" sz="2400" dirty="0">
                  <a:latin typeface="Times New Roman" charset="0"/>
                </a:endParaRPr>
              </a:p>
            </p:txBody>
          </p:sp>
          <p:sp>
            <p:nvSpPr>
              <p:cNvPr id="12" name="Rectangle 10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kumimoji="0" lang="ja-JP" altLang="ja-JP" sz="2400" dirty="0">
                  <a:latin typeface="Times New Roman" charset="0"/>
                </a:endParaRPr>
              </a:p>
            </p:txBody>
          </p:sp>
          <p:sp>
            <p:nvSpPr>
              <p:cNvPr id="13" name="Rectangle 11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9525">
                <a:noFill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endParaRPr kumimoji="0" lang="ja-JP" altLang="ja-JP" sz="2400" dirty="0">
                  <a:latin typeface="Times New Roman" charset="0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kumimoji="0" lang="ja-JP" altLang="ja-JP" sz="2400" dirty="0">
                  <a:latin typeface="Times New Roman" charset="0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9525">
                <a:noFill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endParaRPr kumimoji="0" lang="ja-JP" altLang="ja-JP" sz="2400" dirty="0">
                  <a:latin typeface="Times New Roman" charset="0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kumimoji="0" lang="ja-JP" altLang="ja-JP" sz="2400" dirty="0">
                  <a:latin typeface="Times New Roman" charset="0"/>
                </a:endParaRPr>
              </a:p>
            </p:txBody>
          </p:sp>
        </p:grpSp>
      </p:grpSp>
      <p:pic>
        <p:nvPicPr>
          <p:cNvPr id="18" name="Picture 21" descr="logomark1_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563" y="22225"/>
            <a:ext cx="219075" cy="500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 Box 22"/>
          <p:cNvSpPr txBox="1">
            <a:spLocks noChangeArrowheads="1"/>
          </p:cNvSpPr>
          <p:nvPr/>
        </p:nvSpPr>
        <p:spPr bwMode="auto">
          <a:xfrm>
            <a:off x="6281042" y="88900"/>
            <a:ext cx="2611438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pPr eaLnBrk="1" hangingPunct="1">
              <a:defRPr/>
            </a:pPr>
            <a:r>
              <a:rPr lang="en-US" altLang="ja-JP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Narrow" pitchFamily="34" charset="0"/>
              </a:rPr>
              <a:t>UTSUNOMIYA UNIVERSITY</a:t>
            </a:r>
          </a:p>
        </p:txBody>
      </p:sp>
      <p:sp>
        <p:nvSpPr>
          <p:cNvPr id="17427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lnSpc>
                <a:spcPct val="125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ja-JP" altLang="en-US" dirty="0"/>
          </a:p>
        </p:txBody>
      </p:sp>
      <p:sp>
        <p:nvSpPr>
          <p:cNvPr id="20" name="Rectangle 1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6F8AAC6-F56F-468B-9876-44C6AB2DAD59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21" name="Rectangle 1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22" name="Rectangle 18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543800" y="6400800"/>
            <a:ext cx="1143000" cy="381000"/>
          </a:xfrm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25" name="Rectangle 12"/>
          <p:cNvSpPr>
            <a:spLocks noChangeArrowheads="1"/>
          </p:cNvSpPr>
          <p:nvPr userDrawn="1"/>
        </p:nvSpPr>
        <p:spPr bwMode="auto">
          <a:xfrm>
            <a:off x="568325" y="1690688"/>
            <a:ext cx="573088" cy="633412"/>
          </a:xfrm>
          <a:prstGeom prst="rect">
            <a:avLst/>
          </a:prstGeom>
          <a:solidFill>
            <a:srgbClr val="FF0000"/>
          </a:solidFill>
          <a:ln>
            <a:noFill/>
          </a:ln>
          <a:extLst/>
        </p:spPr>
        <p:txBody>
          <a:bodyPr/>
          <a:lstStyle/>
          <a:p>
            <a:endParaRPr kumimoji="0" lang="ja-JP" altLang="ja-JP" sz="2400" dirty="0">
              <a:latin typeface="Times New Roman" charset="0"/>
            </a:endParaRPr>
          </a:p>
        </p:txBody>
      </p:sp>
      <p:sp>
        <p:nvSpPr>
          <p:cNvPr id="27" name="Rectangle 12"/>
          <p:cNvSpPr>
            <a:spLocks noChangeArrowheads="1"/>
          </p:cNvSpPr>
          <p:nvPr userDrawn="1"/>
        </p:nvSpPr>
        <p:spPr bwMode="auto">
          <a:xfrm>
            <a:off x="568325" y="1076325"/>
            <a:ext cx="573087" cy="6238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ja-JP" altLang="ja-JP" sz="2400" dirty="0">
              <a:latin typeface="Times New Roman" charset="0"/>
            </a:endParaRPr>
          </a:p>
        </p:txBody>
      </p:sp>
      <p:sp>
        <p:nvSpPr>
          <p:cNvPr id="28" name="Rectangle 12"/>
          <p:cNvSpPr>
            <a:spLocks noChangeArrowheads="1"/>
          </p:cNvSpPr>
          <p:nvPr userDrawn="1"/>
        </p:nvSpPr>
        <p:spPr bwMode="auto">
          <a:xfrm>
            <a:off x="0" y="1700213"/>
            <a:ext cx="568325" cy="6238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ja-JP" altLang="ja-JP" sz="2400" dirty="0">
              <a:latin typeface="Times New Roman" charset="0"/>
            </a:endParaRPr>
          </a:p>
        </p:txBody>
      </p:sp>
      <p:sp>
        <p:nvSpPr>
          <p:cNvPr id="26" name="正方形/長方形 25"/>
          <p:cNvSpPr/>
          <p:nvPr userDrawn="1"/>
        </p:nvSpPr>
        <p:spPr>
          <a:xfrm>
            <a:off x="2880879" y="1003308"/>
            <a:ext cx="61414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3600" dirty="0" smtClean="0">
                <a:solidFill>
                  <a:schemeClr val="accent6"/>
                </a:solidFill>
              </a:rPr>
              <a:t>Excel</a:t>
            </a:r>
            <a:r>
              <a:rPr lang="ja-JP" altLang="en-US" sz="3600" dirty="0" smtClean="0">
                <a:solidFill>
                  <a:schemeClr val="accent6"/>
                </a:solidFill>
              </a:rPr>
              <a:t>で学ぶ振動基礎（</a:t>
            </a:r>
            <a:r>
              <a:rPr lang="en-US" altLang="ja-JP" sz="3600" dirty="0" smtClean="0">
                <a:solidFill>
                  <a:schemeClr val="accent6"/>
                </a:solidFill>
              </a:rPr>
              <a:t>7</a:t>
            </a:r>
            <a:r>
              <a:rPr lang="ja-JP" altLang="en-US" sz="3600" dirty="0" smtClean="0">
                <a:solidFill>
                  <a:schemeClr val="accent6"/>
                </a:solidFill>
              </a:rPr>
              <a:t>時間）</a:t>
            </a:r>
            <a:endParaRPr lang="ja-JP" altLang="en-US" sz="3600" dirty="0">
              <a:solidFill>
                <a:schemeClr val="accent6"/>
              </a:solidFill>
            </a:endParaRPr>
          </a:p>
        </p:txBody>
      </p:sp>
      <p:sp>
        <p:nvSpPr>
          <p:cNvPr id="2" name="正方形/長方形 1"/>
          <p:cNvSpPr/>
          <p:nvPr userDrawn="1"/>
        </p:nvSpPr>
        <p:spPr>
          <a:xfrm>
            <a:off x="3010644" y="4239732"/>
            <a:ext cx="6026993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3400" dirty="0" smtClean="0">
                <a:latin typeface="ＭＳ ゴシック" pitchFamily="49" charset="-128"/>
                <a:ea typeface="ＭＳ ゴシック" pitchFamily="49" charset="-128"/>
              </a:rPr>
              <a:t>宇都宮大学大学院工学研究科</a:t>
            </a:r>
            <a:endParaRPr lang="en-US" altLang="ja-JP" sz="3400" dirty="0" smtClean="0">
              <a:latin typeface="ＭＳ ゴシック" pitchFamily="49" charset="-128"/>
              <a:ea typeface="ＭＳ ゴシック" pitchFamily="49" charset="-128"/>
            </a:endParaRPr>
          </a:p>
          <a:p>
            <a:r>
              <a:rPr lang="ja-JP" altLang="en-US" sz="3400" dirty="0" smtClean="0">
                <a:latin typeface="ＭＳ ゴシック" pitchFamily="49" charset="-128"/>
                <a:ea typeface="ＭＳ ゴシック" pitchFamily="49" charset="-128"/>
              </a:rPr>
              <a:t>機械知能工学専攻 吉田 勝俊</a:t>
            </a:r>
            <a:endParaRPr lang="ja-JP" altLang="en-US" sz="3400" dirty="0">
              <a:latin typeface="ＭＳ ゴシック" pitchFamily="49" charset="-128"/>
              <a:ea typeface="ＭＳ ゴシック" pitchFamily="49" charset="-128"/>
            </a:endParaRPr>
          </a:p>
        </p:txBody>
      </p:sp>
      <p:sp>
        <p:nvSpPr>
          <p:cNvPr id="3" name="テキスト ボックス 2"/>
          <p:cNvSpPr txBox="1"/>
          <p:nvPr userDrawn="1"/>
        </p:nvSpPr>
        <p:spPr>
          <a:xfrm>
            <a:off x="3010644" y="5513340"/>
            <a:ext cx="5798169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ja-JP" sz="2200" dirty="0" smtClean="0">
                <a:solidFill>
                  <a:srgbClr val="FF0066"/>
                </a:solidFill>
              </a:rPr>
              <a:t>※</a:t>
            </a:r>
            <a:r>
              <a:rPr kumimoji="1" lang="ja-JP" altLang="en-US" sz="2200" dirty="0" smtClean="0">
                <a:solidFill>
                  <a:srgbClr val="FF0066"/>
                </a:solidFill>
              </a:rPr>
              <a:t>レポート用紙・教材のダウンロード</a:t>
            </a:r>
            <a:endParaRPr kumimoji="1" lang="en-US" altLang="ja-JP" sz="2200" dirty="0" smtClean="0">
              <a:solidFill>
                <a:srgbClr val="FF0066"/>
              </a:solidFill>
            </a:endParaRPr>
          </a:p>
          <a:p>
            <a:pPr algn="r">
              <a:lnSpc>
                <a:spcPct val="110000"/>
              </a:lnSpc>
            </a:pPr>
            <a:r>
              <a:rPr kumimoji="1" lang="en-US" altLang="ja-JP" sz="2200" dirty="0" smtClean="0">
                <a:solidFill>
                  <a:srgbClr val="FF0066"/>
                </a:solidFill>
                <a:sym typeface="Wingdings" pitchFamily="2" charset="2"/>
              </a:rPr>
              <a:t> </a:t>
            </a:r>
            <a:r>
              <a:rPr kumimoji="1" lang="en-US" altLang="ja-JP" sz="2200" dirty="0" smtClean="0">
                <a:solidFill>
                  <a:srgbClr val="FF0066"/>
                </a:solidFill>
              </a:rPr>
              <a:t>http://edu.katzlab.jp/lec/vib7h/</a:t>
            </a:r>
          </a:p>
        </p:txBody>
      </p:sp>
    </p:spTree>
    <p:extLst>
      <p:ext uri="{BB962C8B-B14F-4D97-AF65-F5344CB8AC3E}">
        <p14:creationId xmlns:p14="http://schemas.microsoft.com/office/powerpoint/2010/main" val="30124919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 dirty="0" smtClean="0"/>
              <a:t>アイコンをクリックして図を追加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282623-C5DF-4086-923A-2BBDA10E2AF8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74572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D20DB52-D65F-46FC-85BF-3C372AC4395D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979577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867400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86740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094160-DE14-4484-9F10-F31426EFE316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53620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タイトル、2 つのコンテンツ (横)、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quarter" idx="1"/>
          </p:nvPr>
        </p:nvSpPr>
        <p:spPr>
          <a:xfrm>
            <a:off x="457200" y="1333500"/>
            <a:ext cx="4038600" cy="24765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quarter" idx="2"/>
          </p:nvPr>
        </p:nvSpPr>
        <p:spPr>
          <a:xfrm>
            <a:off x="4648200" y="1333500"/>
            <a:ext cx="4038600" cy="24765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half" idx="3"/>
          </p:nvPr>
        </p:nvSpPr>
        <p:spPr>
          <a:xfrm>
            <a:off x="457200" y="3886200"/>
            <a:ext cx="8229600" cy="24384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7BD95A7-6940-4BB5-BA2E-996C8DFDEE3A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526496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タイトル、コンテンツ、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8229600" cy="25146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3810000"/>
            <a:ext cx="8229600" cy="25146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4154C7-47B5-4239-8694-B22ABEB7A537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16143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/>
          <a:lstStyle>
            <a:lvl1pPr>
              <a:defRPr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029200"/>
          </a:xfr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chemeClr val="accent6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chemeClr val="accent6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ja-JP" altLang="en-US" dirty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CA3633F-AF8D-4A7C-8025-7A653F25696E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 sz="1600"/>
            </a:lvl1pPr>
          </a:lstStyle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6929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5000" b="1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AFBE0C-DFBF-499B-88B9-10664CE038FB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84264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922E21-7530-4AEB-BD73-FF9C5A84E764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036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462608"/>
            <a:ext cx="8229600" cy="662136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182141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1867941"/>
            <a:ext cx="4040188" cy="42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8200" y="1182141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1867941"/>
            <a:ext cx="4041775" cy="42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D6F6FD-C282-497D-9DB8-E156FADC3F20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9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246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付き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465383"/>
            <a:ext cx="8229600" cy="662136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203719"/>
            <a:ext cx="8219256" cy="485800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dirty="0" smtClean="0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1761527"/>
            <a:ext cx="8219256" cy="442535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D6F6FD-C282-497D-9DB8-E156FADC3F20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9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33007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0E1E64-AF79-40B0-A19B-32F796084C23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8698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3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3CFFC5-E085-4D96-9CED-843B375C86C1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0762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ja-JP" altLang="en-US" dirty="0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63A0488-DA8A-4782-A1A9-255CD0BA213D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64191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7200" y="6400800"/>
            <a:ext cx="52578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0" sz="1200">
                <a:ea typeface="ＭＳ Ｐゴシック" pitchFamily="50" charset="-128"/>
              </a:defRPr>
            </a:lvl1pPr>
          </a:lstStyle>
          <a:p>
            <a:endParaRPr kumimoji="1" lang="ja-JP" altLang="en-US" dirty="0"/>
          </a:p>
        </p:txBody>
      </p:sp>
      <p:grpSp>
        <p:nvGrpSpPr>
          <p:cNvPr id="1027" name="Group 4"/>
          <p:cNvGrpSpPr>
            <a:grpSpLocks/>
          </p:cNvGrpSpPr>
          <p:nvPr/>
        </p:nvGrpSpPr>
        <p:grpSpPr bwMode="auto">
          <a:xfrm>
            <a:off x="0" y="0"/>
            <a:ext cx="9144000" cy="533400"/>
            <a:chOff x="0" y="0"/>
            <a:chExt cx="5760" cy="336"/>
          </a:xfrm>
        </p:grpSpPr>
        <p:sp>
          <p:nvSpPr>
            <p:cNvPr id="1034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rgbClr val="FFC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kumimoji="0" lang="ja-JP" altLang="ja-JP" sz="2400" dirty="0">
                <a:latin typeface="Times New Roman" charset="0"/>
              </a:endParaRPr>
            </a:p>
          </p:txBody>
        </p:sp>
        <p:sp>
          <p:nvSpPr>
            <p:cNvPr id="1035" name="Rectangle 6"/>
            <p:cNvSpPr>
              <a:spLocks noChangeArrowheads="1"/>
            </p:cNvSpPr>
            <p:nvPr/>
          </p:nvSpPr>
          <p:spPr bwMode="auto">
            <a:xfrm>
              <a:off x="283" y="85"/>
              <a:ext cx="5477" cy="173"/>
            </a:xfrm>
            <a:prstGeom prst="rect">
              <a:avLst/>
            </a:prstGeom>
            <a:gradFill rotWithShape="0">
              <a:gsLst>
                <a:gs pos="0">
                  <a:srgbClr val="FFC000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kumimoji="0" lang="ja-JP" altLang="ja-JP" sz="2400" dirty="0">
                <a:latin typeface="Times New Roman" charset="0"/>
              </a:endParaRPr>
            </a:p>
          </p:txBody>
        </p:sp>
        <p:sp>
          <p:nvSpPr>
            <p:cNvPr id="1036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kumimoji="0" lang="ja-JP" altLang="ja-JP" dirty="0">
                <a:solidFill>
                  <a:schemeClr val="hlink"/>
                </a:solidFill>
              </a:endParaRPr>
            </a:p>
          </p:txBody>
        </p:sp>
        <p:sp>
          <p:nvSpPr>
            <p:cNvPr id="1037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kumimoji="0" lang="ja-JP" altLang="ja-JP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  <p:sp>
          <p:nvSpPr>
            <p:cNvPr id="1039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5" cy="85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kumimoji="0" lang="ja-JP" altLang="ja-JP" dirty="0">
                <a:solidFill>
                  <a:schemeClr val="hlink"/>
                </a:solidFill>
              </a:endParaRPr>
            </a:p>
          </p:txBody>
        </p:sp>
        <p:sp>
          <p:nvSpPr>
            <p:cNvPr id="1040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kumimoji="0" lang="ja-JP" altLang="ja-JP" sz="2400" dirty="0">
                <a:latin typeface="Times New Roman" charset="0"/>
              </a:endParaRPr>
            </a:p>
          </p:txBody>
        </p:sp>
      </p:grpSp>
      <p:sp>
        <p:nvSpPr>
          <p:cNvPr id="1028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 smtClean="0"/>
              <a:t>マスタ タイトルの書式設定</a:t>
            </a:r>
          </a:p>
        </p:txBody>
      </p:sp>
      <p:sp>
        <p:nvSpPr>
          <p:cNvPr id="1029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95400"/>
            <a:ext cx="822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 smtClean="0"/>
              <a:t>マスタ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</a:p>
        </p:txBody>
      </p:sp>
      <p:sp>
        <p:nvSpPr>
          <p:cNvPr id="16400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791200" y="6400800"/>
            <a:ext cx="16002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0" sz="1200">
                <a:ea typeface="ＭＳ Ｐゴシック" pitchFamily="50" charset="-128"/>
              </a:defRPr>
            </a:lvl1pPr>
          </a:lstStyle>
          <a:p>
            <a:fld id="{F8ABDF6D-4031-4DCF-8CF1-D70F4EEE9EF2}" type="datetime1">
              <a:rPr kumimoji="1" lang="ja-JP" altLang="en-US" smtClean="0"/>
              <a:t>2013/9/18</a:t>
            </a:fld>
            <a:endParaRPr kumimoji="1" lang="ja-JP" altLang="en-US" dirty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16416" y="6400800"/>
            <a:ext cx="643136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600">
                <a:solidFill>
                  <a:schemeClr val="accent6"/>
                </a:solidFill>
                <a:latin typeface="Arial Black" pitchFamily="34" charset="0"/>
                <a:ea typeface="ＭＳ Ｐゴシック" pitchFamily="50" charset="-128"/>
              </a:defRPr>
            </a:lvl1pPr>
          </a:lstStyle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032" name="Picture 18" descr="logomark1_M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563" y="22225"/>
            <a:ext cx="219075" cy="500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3" name="Text Box 19"/>
          <p:cNvSpPr txBox="1">
            <a:spLocks noChangeArrowheads="1"/>
          </p:cNvSpPr>
          <p:nvPr/>
        </p:nvSpPr>
        <p:spPr bwMode="auto">
          <a:xfrm>
            <a:off x="6281042" y="88900"/>
            <a:ext cx="2611438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pPr eaLnBrk="1" hangingPunct="1">
              <a:defRPr/>
            </a:pPr>
            <a:r>
              <a:rPr lang="en-US" altLang="ja-JP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Narrow" pitchFamily="34" charset="0"/>
              </a:rPr>
              <a:t>UTSUNOMIYA UNIVERSITY</a:t>
            </a:r>
          </a:p>
        </p:txBody>
      </p:sp>
      <p:sp>
        <p:nvSpPr>
          <p:cNvPr id="19" name="Rectangle 8"/>
          <p:cNvSpPr>
            <a:spLocks noChangeArrowheads="1"/>
          </p:cNvSpPr>
          <p:nvPr/>
        </p:nvSpPr>
        <p:spPr bwMode="auto">
          <a:xfrm>
            <a:off x="687388" y="2939"/>
            <a:ext cx="139700" cy="138113"/>
          </a:xfrm>
          <a:prstGeom prst="rect">
            <a:avLst/>
          </a:prstGeom>
          <a:solidFill>
            <a:schemeClr val="accent6"/>
          </a:solidFill>
          <a:ln>
            <a:noFill/>
          </a:ln>
          <a:extLst/>
        </p:spPr>
        <p:txBody>
          <a:bodyPr/>
          <a:lstStyle/>
          <a:p>
            <a:endParaRPr kumimoji="0" lang="ja-JP" altLang="ja-JP" dirty="0">
              <a:solidFill>
                <a:schemeClr val="hlink"/>
              </a:solidFill>
            </a:endParaRPr>
          </a:p>
        </p:txBody>
      </p:sp>
      <p:sp>
        <p:nvSpPr>
          <p:cNvPr id="20" name="Rectangle 8"/>
          <p:cNvSpPr>
            <a:spLocks noChangeArrowheads="1"/>
          </p:cNvSpPr>
          <p:nvPr/>
        </p:nvSpPr>
        <p:spPr bwMode="auto">
          <a:xfrm>
            <a:off x="548031" y="134619"/>
            <a:ext cx="139700" cy="138113"/>
          </a:xfrm>
          <a:prstGeom prst="rect">
            <a:avLst/>
          </a:prstGeom>
          <a:solidFill>
            <a:schemeClr val="accent6"/>
          </a:solidFill>
          <a:ln>
            <a:noFill/>
          </a:ln>
          <a:extLst/>
        </p:spPr>
        <p:txBody>
          <a:bodyPr/>
          <a:lstStyle/>
          <a:p>
            <a:endParaRPr kumimoji="0" lang="ja-JP" altLang="ja-JP" dirty="0">
              <a:solidFill>
                <a:schemeClr val="hlink"/>
              </a:solidFill>
            </a:endParaRPr>
          </a:p>
        </p:txBody>
      </p:sp>
      <p:sp>
        <p:nvSpPr>
          <p:cNvPr id="21" name="Rectangle 8"/>
          <p:cNvSpPr>
            <a:spLocks noChangeArrowheads="1"/>
          </p:cNvSpPr>
          <p:nvPr/>
        </p:nvSpPr>
        <p:spPr bwMode="auto">
          <a:xfrm>
            <a:off x="408500" y="272733"/>
            <a:ext cx="139188" cy="136844"/>
          </a:xfrm>
          <a:prstGeom prst="rect">
            <a:avLst/>
          </a:prstGeom>
          <a:solidFill>
            <a:schemeClr val="accent6"/>
          </a:solidFill>
          <a:ln>
            <a:noFill/>
          </a:ln>
          <a:extLst/>
        </p:spPr>
        <p:txBody>
          <a:bodyPr/>
          <a:lstStyle/>
          <a:p>
            <a:endParaRPr kumimoji="0" lang="ja-JP" altLang="ja-JP" dirty="0">
              <a:solidFill>
                <a:schemeClr val="hlink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4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accent5">
              <a:lumMod val="75000"/>
            </a:schemeClr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ＭＳ Ｐゴシック" pitchFamily="5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ＭＳ Ｐゴシック" pitchFamily="5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ＭＳ Ｐゴシック" pitchFamily="5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ＭＳ Ｐゴシック" pitchFamily="5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ＭＳ Ｐゴシック" pitchFamily="5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ＭＳ Ｐゴシック" pitchFamily="5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ＭＳ Ｐゴシック" pitchFamily="5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Arial" charset="0"/>
          <a:ea typeface="ＭＳ Ｐゴシック" pitchFamily="50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6"/>
        </a:buClr>
        <a:buSzPct val="75000"/>
        <a:buFont typeface="Wingdings" pitchFamily="2" charset="2"/>
        <a:buChar char="n"/>
        <a:defRPr kumimoji="1" sz="3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kumimoji="1" sz="2800">
          <a:solidFill>
            <a:schemeClr val="tx1">
              <a:lumMod val="65000"/>
              <a:lumOff val="35000"/>
            </a:schemeClr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6"/>
        </a:buClr>
        <a:buSzPct val="65000"/>
        <a:buFont typeface="Wingdings" pitchFamily="2" charset="2"/>
        <a:buChar char="n"/>
        <a:defRPr kumimoji="1" sz="2400">
          <a:solidFill>
            <a:schemeClr val="tx1">
              <a:lumMod val="65000"/>
              <a:lumOff val="35000"/>
            </a:schemeClr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kumimoji="1" sz="2000">
          <a:solidFill>
            <a:schemeClr val="tx1">
              <a:lumMod val="65000"/>
              <a:lumOff val="35000"/>
            </a:schemeClr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accent6"/>
        </a:buClr>
        <a:buFont typeface="Wingdings" pitchFamily="2" charset="2"/>
        <a:buChar char="§"/>
        <a:defRPr kumimoji="1" sz="2000">
          <a:solidFill>
            <a:schemeClr val="tx1">
              <a:lumMod val="65000"/>
              <a:lumOff val="35000"/>
            </a:schemeClr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wmv"/><Relationship Id="rId7" Type="http://schemas.openxmlformats.org/officeDocument/2006/relationships/image" Target="../media/image4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wmv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sz="6000" dirty="0" smtClean="0"/>
              <a:t>自己紹介</a:t>
            </a:r>
            <a:endParaRPr lang="ja-JP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14612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講師の紹介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95400"/>
            <a:ext cx="8291264" cy="5029200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ja-JP" altLang="en-US" dirty="0" smtClean="0"/>
              <a:t>名前</a:t>
            </a:r>
            <a:r>
              <a:rPr kumimoji="1" lang="ja-JP" altLang="en-US" dirty="0" smtClean="0"/>
              <a:t>： 吉田</a:t>
            </a:r>
            <a:r>
              <a:rPr lang="ja-JP" altLang="en-US" dirty="0" smtClean="0"/>
              <a:t> </a:t>
            </a:r>
            <a:r>
              <a:rPr kumimoji="1" lang="ja-JP" altLang="en-US" dirty="0" smtClean="0"/>
              <a:t>勝俊</a:t>
            </a:r>
            <a:endParaRPr kumimoji="1" lang="en-US" altLang="ja-JP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ja-JP" altLang="en-US" dirty="0" smtClean="0"/>
              <a:t>所属： 宇都宮大学大学院 工学研究科</a:t>
            </a:r>
            <a:endParaRPr lang="en-US" altLang="ja-JP" dirty="0" smtClean="0"/>
          </a:p>
          <a:p>
            <a:pPr>
              <a:lnSpc>
                <a:spcPct val="150000"/>
              </a:lnSpc>
            </a:pPr>
            <a:r>
              <a:rPr kumimoji="1" lang="ja-JP" altLang="en-US" dirty="0" smtClean="0"/>
              <a:t>教育分野</a:t>
            </a:r>
            <a:endParaRPr kumimoji="1" lang="en-US" altLang="ja-JP" dirty="0" smtClean="0"/>
          </a:p>
          <a:p>
            <a:pPr lvl="1">
              <a:lnSpc>
                <a:spcPct val="150000"/>
              </a:lnSpc>
            </a:pPr>
            <a:r>
              <a:rPr lang="ja-JP" altLang="en-US" dirty="0" smtClean="0"/>
              <a:t>機械力学，機構学，制御工学</a:t>
            </a:r>
            <a:endParaRPr lang="en-US" altLang="ja-JP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ja-JP" dirty="0" smtClean="0"/>
              <a:t>	</a:t>
            </a:r>
            <a:r>
              <a:rPr lang="ja-JP" altLang="en-US" dirty="0" smtClean="0"/>
              <a:t>（機械システム工学科，機械知能工学専攻）</a:t>
            </a:r>
            <a:endParaRPr lang="en-US" altLang="ja-JP" dirty="0" smtClean="0"/>
          </a:p>
          <a:p>
            <a:pPr>
              <a:lnSpc>
                <a:spcPct val="150000"/>
              </a:lnSpc>
            </a:pPr>
            <a:r>
              <a:rPr lang="ja-JP" altLang="en-US" dirty="0" smtClean="0"/>
              <a:t>研究分野</a:t>
            </a:r>
            <a:endParaRPr lang="en-US" altLang="ja-JP" dirty="0" smtClean="0"/>
          </a:p>
          <a:p>
            <a:pPr lvl="1">
              <a:lnSpc>
                <a:spcPct val="150000"/>
              </a:lnSpc>
            </a:pPr>
            <a:r>
              <a:rPr lang="ja-JP" altLang="en-US" dirty="0" smtClean="0"/>
              <a:t>非線形</a:t>
            </a:r>
            <a:r>
              <a:rPr kumimoji="1" lang="ja-JP" altLang="en-US" dirty="0" smtClean="0"/>
              <a:t>力学，確率力学，ヒューマンダイナミクス</a:t>
            </a: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98018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宇都宮大学　（駅から </a:t>
            </a:r>
            <a:r>
              <a:rPr lang="en-US" altLang="ja-JP" dirty="0" smtClean="0"/>
              <a:t>3km </a:t>
            </a:r>
            <a:r>
              <a:rPr lang="ja-JP" altLang="en-US" dirty="0" smtClean="0"/>
              <a:t>前後）</a:t>
            </a:r>
            <a:endParaRPr kumimoji="1" lang="ja-JP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  <p:pic>
        <p:nvPicPr>
          <p:cNvPr id="7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" t="24913" r="788" b="2331"/>
          <a:stretch/>
        </p:blipFill>
        <p:spPr bwMode="auto">
          <a:xfrm>
            <a:off x="457200" y="1370456"/>
            <a:ext cx="8229600" cy="487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テキスト ボックス 5"/>
          <p:cNvSpPr txBox="1"/>
          <p:nvPr/>
        </p:nvSpPr>
        <p:spPr>
          <a:xfrm>
            <a:off x="6256103" y="3801637"/>
            <a:ext cx="877163" cy="36933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ja-JP" altLang="en-US" dirty="0" smtClean="0"/>
              <a:t>工学部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175972" y="4182111"/>
            <a:ext cx="1107996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ja-JP" altLang="en-US" dirty="0" smtClean="0"/>
              <a:t>教・国・農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3679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講師の所属</a:t>
            </a:r>
            <a:endParaRPr kumimoji="1" lang="ja-JP" altLang="en-US" dirty="0"/>
          </a:p>
        </p:txBody>
      </p:sp>
      <p:graphicFrame>
        <p:nvGraphicFramePr>
          <p:cNvPr id="6" name="コンテンツ プレースホルダー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353363"/>
              </p:ext>
            </p:extLst>
          </p:nvPr>
        </p:nvGraphicFramePr>
        <p:xfrm>
          <a:off x="457200" y="1295400"/>
          <a:ext cx="82296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フッター プレースホルダー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77716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ja-JP" altLang="en-US" dirty="0" smtClean="0"/>
              <a:t>吉田研究室</a:t>
            </a:r>
            <a:r>
              <a:rPr lang="ja-JP" altLang="en-US" dirty="0"/>
              <a:t> </a:t>
            </a:r>
            <a:r>
              <a:rPr lang="ja-JP" altLang="en-US" sz="4000" dirty="0" smtClean="0"/>
              <a:t>（保有技術）</a:t>
            </a:r>
            <a:endParaRPr lang="ja-JP" altLang="en-US" dirty="0" smtClean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04800" y="1217711"/>
            <a:ext cx="5184000" cy="5259288"/>
          </a:xfrm>
        </p:spPr>
        <p:txBody>
          <a:bodyPr>
            <a:normAutofit fontScale="85000" lnSpcReduction="10000"/>
          </a:bodyPr>
          <a:lstStyle/>
          <a:p>
            <a:pPr eaLnBrk="1" hangingPunct="1">
              <a:lnSpc>
                <a:spcPct val="150000"/>
              </a:lnSpc>
              <a:defRPr/>
            </a:pPr>
            <a:r>
              <a:rPr lang="ja-JP" altLang="en-US" dirty="0" smtClean="0"/>
              <a:t>力学と制御 </a:t>
            </a:r>
            <a:r>
              <a:rPr lang="ja-JP" altLang="en-US" sz="2400" dirty="0" smtClean="0">
                <a:solidFill>
                  <a:schemeClr val="accent2"/>
                </a:solidFill>
              </a:rPr>
              <a:t>（院生は全員できる</a:t>
            </a:r>
            <a:r>
              <a:rPr lang="ja-JP" altLang="en-US" sz="2400" dirty="0">
                <a:solidFill>
                  <a:schemeClr val="accent2"/>
                </a:solidFill>
              </a:rPr>
              <a:t>？</a:t>
            </a:r>
            <a:r>
              <a:rPr lang="ja-JP" altLang="en-US" sz="2400" dirty="0" smtClean="0">
                <a:solidFill>
                  <a:schemeClr val="accent2"/>
                </a:solidFill>
              </a:rPr>
              <a:t>）</a:t>
            </a:r>
            <a:endParaRPr lang="ja-JP" altLang="en-US" dirty="0" smtClean="0">
              <a:solidFill>
                <a:schemeClr val="accent2"/>
              </a:solidFill>
            </a:endParaRPr>
          </a:p>
          <a:p>
            <a:pPr lvl="1" eaLnBrk="1" hangingPunct="1">
              <a:lnSpc>
                <a:spcPct val="120000"/>
              </a:lnSpc>
              <a:defRPr/>
            </a:pPr>
            <a:r>
              <a:rPr lang="ja-JP" altLang="en-US" dirty="0" smtClean="0"/>
              <a:t>力学シミュレーション</a:t>
            </a:r>
          </a:p>
          <a:p>
            <a:pPr lvl="1" eaLnBrk="1" hangingPunct="1">
              <a:lnSpc>
                <a:spcPct val="120000"/>
              </a:lnSpc>
              <a:defRPr/>
            </a:pPr>
            <a:r>
              <a:rPr lang="ja-JP" altLang="en-US" dirty="0" smtClean="0"/>
              <a:t>制御系設計，人工知能</a:t>
            </a:r>
            <a:endParaRPr lang="en-US" altLang="ja-JP" dirty="0" smtClean="0"/>
          </a:p>
          <a:p>
            <a:pPr eaLnBrk="1" hangingPunct="1">
              <a:lnSpc>
                <a:spcPct val="150000"/>
              </a:lnSpc>
              <a:defRPr/>
            </a:pPr>
            <a:r>
              <a:rPr lang="ja-JP" altLang="en-US" dirty="0" smtClean="0"/>
              <a:t>プログラミング </a:t>
            </a:r>
            <a:r>
              <a:rPr lang="ja-JP" altLang="en-US" sz="2400" dirty="0" smtClean="0">
                <a:solidFill>
                  <a:schemeClr val="accent2"/>
                </a:solidFill>
              </a:rPr>
              <a:t>（院生は全員できる？）</a:t>
            </a:r>
            <a:endParaRPr lang="en-US" altLang="ja-JP" dirty="0" smtClean="0">
              <a:solidFill>
                <a:schemeClr val="accent2"/>
              </a:solidFill>
            </a:endParaRPr>
          </a:p>
          <a:p>
            <a:pPr lvl="1" eaLnBrk="1" hangingPunct="1">
              <a:lnSpc>
                <a:spcPct val="120000"/>
              </a:lnSpc>
              <a:defRPr/>
            </a:pPr>
            <a:r>
              <a:rPr lang="ja-JP" altLang="en-US" dirty="0" smtClean="0"/>
              <a:t>グラフィックス，画像解析</a:t>
            </a:r>
            <a:endParaRPr lang="en-US" altLang="ja-JP" dirty="0" smtClean="0"/>
          </a:p>
          <a:p>
            <a:pPr lvl="1" eaLnBrk="1" hangingPunct="1">
              <a:lnSpc>
                <a:spcPct val="120000"/>
              </a:lnSpc>
              <a:defRPr/>
            </a:pPr>
            <a:r>
              <a:rPr lang="ja-JP" altLang="en-US" dirty="0" smtClean="0"/>
              <a:t>マン</a:t>
            </a:r>
            <a:r>
              <a:rPr lang="en-US" altLang="ja-JP" dirty="0" smtClean="0"/>
              <a:t>-</a:t>
            </a:r>
            <a:r>
              <a:rPr lang="ja-JP" altLang="en-US" dirty="0" smtClean="0"/>
              <a:t>マシン・インターフェース</a:t>
            </a:r>
            <a:endParaRPr lang="en-US" altLang="ja-JP" dirty="0" smtClean="0"/>
          </a:p>
          <a:p>
            <a:pPr lvl="1" eaLnBrk="1" hangingPunct="1">
              <a:lnSpc>
                <a:spcPct val="120000"/>
              </a:lnSpc>
              <a:defRPr/>
            </a:pPr>
            <a:r>
              <a:rPr lang="ja-JP" altLang="en-US" dirty="0" smtClean="0"/>
              <a:t>科学技術計算</a:t>
            </a:r>
          </a:p>
          <a:p>
            <a:pPr eaLnBrk="1" hangingPunct="1">
              <a:lnSpc>
                <a:spcPct val="150000"/>
              </a:lnSpc>
              <a:defRPr/>
            </a:pPr>
            <a:r>
              <a:rPr lang="ja-JP" altLang="en-US" dirty="0" smtClean="0"/>
              <a:t>文系の手法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ja-JP" altLang="en-US" dirty="0" smtClean="0"/>
              <a:t>社会心理学，感性評価など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ja-JP" altLang="en-US" dirty="0" smtClean="0"/>
              <a:t>ゲーム理論，利害分析など</a:t>
            </a:r>
          </a:p>
        </p:txBody>
      </p:sp>
      <p:sp>
        <p:nvSpPr>
          <p:cNvPr id="8198" name="Text Box 8"/>
          <p:cNvSpPr txBox="1">
            <a:spLocks noChangeArrowheads="1"/>
          </p:cNvSpPr>
          <p:nvPr/>
        </p:nvSpPr>
        <p:spPr bwMode="auto">
          <a:xfrm>
            <a:off x="5488800" y="4004270"/>
            <a:ext cx="33480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0" bIns="0"/>
          <a:lstStyle>
            <a:lvl1pPr eaLnBrk="0" hangingPunct="0"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ja-JP" altLang="en-US" sz="2000" dirty="0">
                <a:latin typeface="Arial" charset="0"/>
              </a:rPr>
              <a:t>吉田</a:t>
            </a:r>
            <a:r>
              <a:rPr lang="ja-JP" altLang="en-US" sz="2000" dirty="0" smtClean="0">
                <a:latin typeface="Arial" charset="0"/>
              </a:rPr>
              <a:t>研</a:t>
            </a:r>
            <a:r>
              <a:rPr lang="ja-JP" altLang="en-US" sz="2000" dirty="0">
                <a:latin typeface="Arial" charset="0"/>
              </a:rPr>
              <a:t>の</a:t>
            </a:r>
            <a:r>
              <a:rPr lang="ja-JP" altLang="en-US" sz="2000" dirty="0" smtClean="0">
                <a:latin typeface="Arial" charset="0"/>
              </a:rPr>
              <a:t>シミュレーション</a:t>
            </a:r>
            <a:endParaRPr lang="ja-JP" altLang="en-US" sz="2000" dirty="0">
              <a:latin typeface="Arial" charset="0"/>
            </a:endParaRPr>
          </a:p>
        </p:txBody>
      </p:sp>
      <p:sp>
        <p:nvSpPr>
          <p:cNvPr id="8199" name="Text Box 9"/>
          <p:cNvSpPr txBox="1">
            <a:spLocks noChangeArrowheads="1"/>
          </p:cNvSpPr>
          <p:nvPr/>
        </p:nvSpPr>
        <p:spPr bwMode="auto">
          <a:xfrm>
            <a:off x="6017400" y="1200943"/>
            <a:ext cx="2286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0" bIns="0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Tahoma" pitchFamily="34" charset="0"/>
                <a:ea typeface="ＭＳ Ｐゴシック" pitchFamily="50" charset="-128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ja-JP" sz="2000" dirty="0" smtClean="0">
                <a:latin typeface="Arial" charset="0"/>
              </a:rPr>
              <a:t>NASA</a:t>
            </a:r>
            <a:r>
              <a:rPr lang="ja-JP" altLang="en-US" sz="2000" dirty="0">
                <a:latin typeface="Arial" charset="0"/>
              </a:rPr>
              <a:t>の</a:t>
            </a:r>
            <a:r>
              <a:rPr lang="ja-JP" altLang="en-US" sz="2000" dirty="0" smtClean="0">
                <a:latin typeface="Arial" charset="0"/>
              </a:rPr>
              <a:t>実験</a:t>
            </a:r>
            <a:endParaRPr lang="ja-JP" altLang="en-US" sz="2000" dirty="0">
              <a:latin typeface="Arial" charset="0"/>
            </a:endParaRPr>
          </a:p>
        </p:txBody>
      </p:sp>
      <p:sp>
        <p:nvSpPr>
          <p:cNvPr id="8" name="スライド番号プレースホルダー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8A6F300-2511-4E43-A355-9E65DB790C6B}" type="slidenum">
              <a:rPr lang="en-US" altLang="ja-JP" smtClean="0"/>
              <a:pPr>
                <a:defRPr/>
              </a:pPr>
              <a:t>5</a:t>
            </a:fld>
            <a:endParaRPr lang="en-US" altLang="ja-JP" dirty="0"/>
          </a:p>
        </p:txBody>
      </p:sp>
      <p:pic>
        <p:nvPicPr>
          <p:cNvPr id="6" name="ペンチの回転運動(実験)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36400" y="1508720"/>
            <a:ext cx="3048000" cy="2286000"/>
          </a:xfrm>
          <a:prstGeom prst="rect">
            <a:avLst/>
          </a:prstGeom>
        </p:spPr>
      </p:pic>
      <p:pic>
        <p:nvPicPr>
          <p:cNvPr id="7" name="ペンチの回転運動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t="11718" b="7812"/>
          <a:stretch/>
        </p:blipFill>
        <p:spPr>
          <a:xfrm>
            <a:off x="5941200" y="4347170"/>
            <a:ext cx="2438400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058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8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メンバー構成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4186808" cy="5029200"/>
          </a:xfrm>
        </p:spPr>
        <p:txBody>
          <a:bodyPr/>
          <a:lstStyle/>
          <a:p>
            <a:r>
              <a:rPr lang="ja-JP" altLang="en-US" sz="3200" dirty="0" smtClean="0"/>
              <a:t>教員：１名（吉田）</a:t>
            </a:r>
            <a:endParaRPr lang="en-US" altLang="ja-JP" sz="3200" dirty="0" smtClean="0"/>
          </a:p>
          <a:p>
            <a:r>
              <a:rPr lang="ja-JP" altLang="en-US" sz="3200" dirty="0" smtClean="0"/>
              <a:t>学生：１５名　</a:t>
            </a:r>
            <a:endParaRPr lang="en-US" altLang="ja-JP" sz="3200" dirty="0" smtClean="0"/>
          </a:p>
          <a:p>
            <a:pPr lvl="1"/>
            <a:r>
              <a:rPr lang="ja-JP" altLang="en-US" sz="2800" dirty="0" smtClean="0"/>
              <a:t>博士１年：　１名</a:t>
            </a:r>
            <a:endParaRPr lang="en-US" altLang="ja-JP" sz="2800" dirty="0" smtClean="0"/>
          </a:p>
          <a:p>
            <a:pPr lvl="1"/>
            <a:r>
              <a:rPr lang="ja-JP" altLang="en-US" sz="2800" dirty="0" smtClean="0"/>
              <a:t>修士２年：　５名</a:t>
            </a:r>
            <a:endParaRPr lang="en-US" altLang="ja-JP" sz="2800" dirty="0" smtClean="0"/>
          </a:p>
          <a:p>
            <a:pPr lvl="1"/>
            <a:r>
              <a:rPr lang="ja-JP" altLang="en-US" sz="2800" dirty="0" smtClean="0"/>
              <a:t>修士１年：　４名</a:t>
            </a:r>
            <a:endParaRPr lang="en-US" altLang="ja-JP" sz="2800" dirty="0" smtClean="0"/>
          </a:p>
          <a:p>
            <a:pPr lvl="1"/>
            <a:r>
              <a:rPr lang="ja-JP" altLang="en-US" sz="2800" dirty="0" smtClean="0"/>
              <a:t>学部４年：　５名</a:t>
            </a:r>
            <a:endParaRPr lang="en-US" altLang="ja-JP" sz="2800" dirty="0" smtClean="0"/>
          </a:p>
          <a:p>
            <a:pPr lvl="2"/>
            <a:endParaRPr lang="en-US" altLang="ja-JP" dirty="0" smtClean="0"/>
          </a:p>
          <a:p>
            <a:r>
              <a:rPr lang="ja-JP" altLang="en-US" sz="3200" dirty="0" smtClean="0"/>
              <a:t>指導方針</a:t>
            </a:r>
            <a:endParaRPr lang="en-US" altLang="ja-JP" sz="3200" dirty="0" smtClean="0"/>
          </a:p>
          <a:p>
            <a:pPr lvl="1"/>
            <a:r>
              <a:rPr lang="ja-JP" altLang="en-US" sz="2800" dirty="0" smtClean="0"/>
              <a:t>お前らでどうにかしろ</a:t>
            </a:r>
            <a:endParaRPr lang="en-US" altLang="ja-JP" sz="2800" dirty="0" smtClean="0"/>
          </a:p>
        </p:txBody>
      </p:sp>
      <p:pic>
        <p:nvPicPr>
          <p:cNvPr id="9" name="コンテンツ プレースホルダー 8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196" y="1772816"/>
            <a:ext cx="4835950" cy="3456384"/>
          </a:xfrm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27E9-25B8-4B28-B6C7-770AAA073EA7}" type="slidenum">
              <a:rPr lang="en-US" altLang="ja-JP" smtClean="0"/>
              <a:pPr/>
              <a:t>6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52288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最近</a:t>
            </a:r>
            <a:r>
              <a:rPr kumimoji="1" lang="ja-JP" altLang="en-US" dirty="0" smtClean="0"/>
              <a:t>のメインテーマ</a:t>
            </a:r>
            <a:endParaRPr kumimoji="1" lang="ja-JP" altLang="en-US" dirty="0"/>
          </a:p>
        </p:txBody>
      </p:sp>
      <p:sp>
        <p:nvSpPr>
          <p:cNvPr id="7" name="コンテンツ プレースホルダー 6"/>
          <p:cNvSpPr>
            <a:spLocks noGrp="1"/>
          </p:cNvSpPr>
          <p:nvPr>
            <p:ph idx="1"/>
          </p:nvPr>
        </p:nvSpPr>
        <p:spPr>
          <a:xfrm>
            <a:off x="5724128" y="1295400"/>
            <a:ext cx="3024336" cy="5029200"/>
          </a:xfrm>
        </p:spPr>
        <p:txBody>
          <a:bodyPr/>
          <a:lstStyle/>
          <a:p>
            <a:r>
              <a:rPr kumimoji="1" lang="ja-JP" altLang="en-US" dirty="0" smtClean="0"/>
              <a:t>真似する機械を作る！</a:t>
            </a:r>
            <a:endParaRPr kumimoji="1" lang="en-US" altLang="ja-JP" dirty="0" smtClean="0"/>
          </a:p>
          <a:p>
            <a:r>
              <a:rPr lang="ja-JP" altLang="en-US" dirty="0" smtClean="0"/>
              <a:t>基礎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力学と制御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知能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ロボット工学</a:t>
            </a:r>
            <a:endParaRPr lang="en-US" altLang="ja-JP" dirty="0" smtClean="0"/>
          </a:p>
          <a:p>
            <a:r>
              <a:rPr kumimoji="1" lang="ja-JP" altLang="en-US" dirty="0" smtClean="0"/>
              <a:t>応用</a:t>
            </a:r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スポーツ科学</a:t>
            </a:r>
            <a:endParaRPr kumimoji="1" lang="en-US" altLang="ja-JP" dirty="0" smtClean="0"/>
          </a:p>
          <a:p>
            <a:pPr lvl="1"/>
            <a:r>
              <a:rPr lang="ja-JP" altLang="en-US" dirty="0"/>
              <a:t>福祉</a:t>
            </a:r>
            <a:r>
              <a:rPr lang="ja-JP" altLang="en-US" dirty="0" smtClean="0"/>
              <a:t>工学</a:t>
            </a:r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  <p:pic>
        <p:nvPicPr>
          <p:cNvPr id="9" name="jimetu.m1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lum bright="40000" contrast="40000"/>
          </a:blip>
          <a:srcRect l="10776" r="13366"/>
          <a:stretch/>
        </p:blipFill>
        <p:spPr bwMode="auto">
          <a:xfrm>
            <a:off x="611560" y="1377280"/>
            <a:ext cx="4984291" cy="4927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4846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8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進捗： </a:t>
            </a:r>
            <a:r>
              <a:rPr lang="ja-JP" altLang="en-US" dirty="0"/>
              <a:t>自律</a:t>
            </a:r>
            <a:r>
              <a:rPr kumimoji="1" lang="ja-JP" altLang="en-US" dirty="0" smtClean="0"/>
              <a:t>手押し相撲ロボ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95399"/>
            <a:ext cx="8363272" cy="249364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ja-JP" altLang="en-US" dirty="0" smtClean="0"/>
              <a:t>制作には</a:t>
            </a:r>
            <a:r>
              <a:rPr lang="ja-JP" altLang="en-US" dirty="0"/>
              <a:t>まだ</a:t>
            </a:r>
            <a:r>
              <a:rPr kumimoji="1" lang="ja-JP" altLang="en-US" dirty="0" smtClean="0"/>
              <a:t>遠いが，近づいてはいる！</a:t>
            </a:r>
            <a:endParaRPr kumimoji="1" lang="en-US" altLang="ja-JP" dirty="0" smtClean="0"/>
          </a:p>
        </p:txBody>
      </p:sp>
      <p:pic>
        <p:nvPicPr>
          <p:cNvPr id="4" name="2compare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427" t="20975" r="2460" b="14786"/>
          <a:stretch/>
        </p:blipFill>
        <p:spPr>
          <a:xfrm>
            <a:off x="-25031" y="2492896"/>
            <a:ext cx="9169031" cy="2902887"/>
          </a:xfrm>
          <a:prstGeom prst="rect">
            <a:avLst/>
          </a:prstGeom>
        </p:spPr>
      </p:pic>
      <p:sp>
        <p:nvSpPr>
          <p:cNvPr id="5" name="フッター プレースホルダー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27902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宇都宮大学">
  <a:themeElements>
    <a:clrScheme name="アングル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Pixel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宇都宮大学</Template>
  <TotalTime>5319</TotalTime>
  <Words>202</Words>
  <Application>Microsoft Office PowerPoint</Application>
  <PresentationFormat>画面に合わせる (4:3)</PresentationFormat>
  <Paragraphs>76</Paragraphs>
  <Slides>8</Slides>
  <Notes>1</Notes>
  <HiddenSlides>0</HiddenSlides>
  <MMClips>4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9" baseType="lpstr">
      <vt:lpstr>宇都宮大学</vt:lpstr>
      <vt:lpstr>自己紹介</vt:lpstr>
      <vt:lpstr>講師の紹介</vt:lpstr>
      <vt:lpstr>宇都宮大学　（駅から 3km 前後）</vt:lpstr>
      <vt:lpstr>講師の所属</vt:lpstr>
      <vt:lpstr>吉田研究室 （保有技術）</vt:lpstr>
      <vt:lpstr>メンバー構成</vt:lpstr>
      <vt:lpstr>最近のメインテーマ</vt:lpstr>
      <vt:lpstr>進捗： 自律手押し相撲ロボ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対戦格闘の解明と ロボットへの応用</dc:title>
  <dc:creator>yoshidak</dc:creator>
  <cp:lastModifiedBy>yoshidak</cp:lastModifiedBy>
  <cp:revision>577</cp:revision>
  <cp:lastPrinted>2013-09-03T23:51:33Z</cp:lastPrinted>
  <dcterms:created xsi:type="dcterms:W3CDTF">2012-10-22T22:12:18Z</dcterms:created>
  <dcterms:modified xsi:type="dcterms:W3CDTF">2013-09-18T01:38:14Z</dcterms:modified>
</cp:coreProperties>
</file>

<file path=docProps/thumbnail.jpeg>
</file>